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tags/tag6.xml" ContentType="application/vnd.openxmlformats-officedocument.presentationml.tag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tags/tag4.xml" ContentType="application/vnd.openxmlformats-officedocument.presentationml.tags+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tags/tag2.xml" ContentType="application/vnd.openxmlformats-officedocument.presentationml.tags+xml"/>
  <Default Extension="wmf" ContentType="image/x-wmf"/>
  <Default Extension="rels" ContentType="application/vnd.openxmlformats-package.relationships+xml"/>
  <Default Extension="xml" ContentType="application/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tags/tag7.xml" ContentType="application/vnd.openxmlformats-officedocument.presentationml.tags+xml"/>
  <Default Extension="png" ContentType="image/png"/>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slides/slide1.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tags/tag3.xml" ContentType="application/vnd.openxmlformats-officedocument.presentationml.tags+xml"/>
  <Default Extension="jpeg" ContentType="image/jpeg"/>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53" r:id="rId1"/>
    <p:sldMasterId id="2147483655" r:id="rId2"/>
  </p:sldMasterIdLst>
  <p:notesMasterIdLst>
    <p:notesMasterId r:id="rId14"/>
  </p:notesMasterIdLst>
  <p:handoutMasterIdLst>
    <p:handoutMasterId r:id="rId15"/>
  </p:handoutMasterIdLst>
  <p:sldIdLst>
    <p:sldId id="276" r:id="rId3"/>
    <p:sldId id="307" r:id="rId4"/>
    <p:sldId id="368" r:id="rId5"/>
    <p:sldId id="315" r:id="rId6"/>
    <p:sldId id="283" r:id="rId7"/>
    <p:sldId id="350" r:id="rId8"/>
    <p:sldId id="365" r:id="rId9"/>
    <p:sldId id="366" r:id="rId10"/>
    <p:sldId id="367" r:id="rId11"/>
    <p:sldId id="362" r:id="rId12"/>
    <p:sldId id="275" r:id="rId13"/>
  </p:sldIdLst>
  <p:sldSz cx="9144000" cy="6858000" type="screen4x3"/>
  <p:notesSz cx="7315200" cy="9601200"/>
  <p:defaultTextStyle>
    <a:defPPr>
      <a:defRPr lang="en-US"/>
    </a:defPPr>
    <a:lvl1pPr algn="l" rtl="0" eaLnBrk="0" fontAlgn="base" hangingPunct="0">
      <a:spcBef>
        <a:spcPct val="0"/>
      </a:spcBef>
      <a:spcAft>
        <a:spcPct val="0"/>
      </a:spcAft>
      <a:defRPr b="1" kern="1200">
        <a:solidFill>
          <a:schemeClr val="tx1"/>
        </a:solidFill>
        <a:latin typeface="Verdana" charset="0"/>
        <a:ea typeface="ＭＳ Ｐゴシック" charset="-128"/>
        <a:cs typeface="+mn-cs"/>
      </a:defRPr>
    </a:lvl1pPr>
    <a:lvl2pPr marL="457200" algn="l" rtl="0" eaLnBrk="0" fontAlgn="base" hangingPunct="0">
      <a:spcBef>
        <a:spcPct val="0"/>
      </a:spcBef>
      <a:spcAft>
        <a:spcPct val="0"/>
      </a:spcAft>
      <a:defRPr b="1" kern="1200">
        <a:solidFill>
          <a:schemeClr val="tx1"/>
        </a:solidFill>
        <a:latin typeface="Verdana" charset="0"/>
        <a:ea typeface="ＭＳ Ｐゴシック" charset="-128"/>
        <a:cs typeface="+mn-cs"/>
      </a:defRPr>
    </a:lvl2pPr>
    <a:lvl3pPr marL="914400" algn="l" rtl="0" eaLnBrk="0" fontAlgn="base" hangingPunct="0">
      <a:spcBef>
        <a:spcPct val="0"/>
      </a:spcBef>
      <a:spcAft>
        <a:spcPct val="0"/>
      </a:spcAft>
      <a:defRPr b="1" kern="1200">
        <a:solidFill>
          <a:schemeClr val="tx1"/>
        </a:solidFill>
        <a:latin typeface="Verdana" charset="0"/>
        <a:ea typeface="ＭＳ Ｐゴシック" charset="-128"/>
        <a:cs typeface="+mn-cs"/>
      </a:defRPr>
    </a:lvl3pPr>
    <a:lvl4pPr marL="1371600" algn="l" rtl="0" eaLnBrk="0" fontAlgn="base" hangingPunct="0">
      <a:spcBef>
        <a:spcPct val="0"/>
      </a:spcBef>
      <a:spcAft>
        <a:spcPct val="0"/>
      </a:spcAft>
      <a:defRPr b="1" kern="1200">
        <a:solidFill>
          <a:schemeClr val="tx1"/>
        </a:solidFill>
        <a:latin typeface="Verdana" charset="0"/>
        <a:ea typeface="ＭＳ Ｐゴシック" charset="-128"/>
        <a:cs typeface="+mn-cs"/>
      </a:defRPr>
    </a:lvl4pPr>
    <a:lvl5pPr marL="1828800" algn="l" rtl="0" eaLnBrk="0" fontAlgn="base" hangingPunct="0">
      <a:spcBef>
        <a:spcPct val="0"/>
      </a:spcBef>
      <a:spcAft>
        <a:spcPct val="0"/>
      </a:spcAft>
      <a:defRPr b="1" kern="1200">
        <a:solidFill>
          <a:schemeClr val="tx1"/>
        </a:solidFill>
        <a:latin typeface="Verdana" charset="0"/>
        <a:ea typeface="ＭＳ Ｐゴシック" charset="-128"/>
        <a:cs typeface="+mn-cs"/>
      </a:defRPr>
    </a:lvl5pPr>
    <a:lvl6pPr marL="2286000" algn="l" defTabSz="914400" rtl="0" eaLnBrk="1" latinLnBrk="0" hangingPunct="1">
      <a:defRPr b="1" kern="1200">
        <a:solidFill>
          <a:schemeClr val="tx1"/>
        </a:solidFill>
        <a:latin typeface="Verdana" charset="0"/>
        <a:ea typeface="ＭＳ Ｐゴシック" charset="-128"/>
        <a:cs typeface="+mn-cs"/>
      </a:defRPr>
    </a:lvl6pPr>
    <a:lvl7pPr marL="2743200" algn="l" defTabSz="914400" rtl="0" eaLnBrk="1" latinLnBrk="0" hangingPunct="1">
      <a:defRPr b="1" kern="1200">
        <a:solidFill>
          <a:schemeClr val="tx1"/>
        </a:solidFill>
        <a:latin typeface="Verdana" charset="0"/>
        <a:ea typeface="ＭＳ Ｐゴシック" charset="-128"/>
        <a:cs typeface="+mn-cs"/>
      </a:defRPr>
    </a:lvl7pPr>
    <a:lvl8pPr marL="3200400" algn="l" defTabSz="914400" rtl="0" eaLnBrk="1" latinLnBrk="0" hangingPunct="1">
      <a:defRPr b="1" kern="1200">
        <a:solidFill>
          <a:schemeClr val="tx1"/>
        </a:solidFill>
        <a:latin typeface="Verdana" charset="0"/>
        <a:ea typeface="ＭＳ Ｐゴシック" charset="-128"/>
        <a:cs typeface="+mn-cs"/>
      </a:defRPr>
    </a:lvl8pPr>
    <a:lvl9pPr marL="3657600" algn="l" defTabSz="914400" rtl="0" eaLnBrk="1" latinLnBrk="0" hangingPunct="1">
      <a:defRPr b="1" kern="1200">
        <a:solidFill>
          <a:schemeClr val="tx1"/>
        </a:solidFill>
        <a:latin typeface="Verdana"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800000"/>
    <a:srgbClr val="003399"/>
    <a:srgbClr val="FF5050"/>
    <a:srgbClr val="00FFCC"/>
    <a:srgbClr val="00CC99"/>
    <a:srgbClr val="FFCC00"/>
    <a:srgbClr val="993300"/>
    <a:srgbClr val="FFFF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5" d="100"/>
          <a:sy n="65" d="100"/>
        </p:scale>
        <p:origin x="-270" y="-11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034"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defTabSz="966788" eaLnBrk="1" hangingPunct="1">
              <a:defRPr sz="1300" b="0">
                <a:latin typeface="Arial" charset="0"/>
              </a:defRPr>
            </a:lvl1pPr>
          </a:lstStyle>
          <a:p>
            <a:endParaRPr lang="en-US"/>
          </a:p>
        </p:txBody>
      </p:sp>
      <p:sp>
        <p:nvSpPr>
          <p:cNvPr id="44035" name="Rectangle 3"/>
          <p:cNvSpPr>
            <a:spLocks noGrp="1" noChangeArrowheads="1"/>
          </p:cNvSpPr>
          <p:nvPr>
            <p:ph type="dt" sz="quarter" idx="1"/>
          </p:nvPr>
        </p:nvSpPr>
        <p:spPr bwMode="auto">
          <a:xfrm>
            <a:off x="4143375"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defTabSz="966788" eaLnBrk="1" hangingPunct="1">
              <a:defRPr sz="1300" b="0">
                <a:latin typeface="Arial" charset="0"/>
              </a:defRPr>
            </a:lvl1pPr>
          </a:lstStyle>
          <a:p>
            <a:endParaRPr lang="en-US"/>
          </a:p>
        </p:txBody>
      </p:sp>
      <p:sp>
        <p:nvSpPr>
          <p:cNvPr id="44036" name="Rectangle 4"/>
          <p:cNvSpPr>
            <a:spLocks noGrp="1" noChangeArrowheads="1"/>
          </p:cNvSpPr>
          <p:nvPr>
            <p:ph type="ftr" sz="quarter" idx="2"/>
          </p:nvPr>
        </p:nvSpPr>
        <p:spPr bwMode="auto">
          <a:xfrm>
            <a:off x="0" y="9120188"/>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defTabSz="966788" eaLnBrk="1" hangingPunct="1">
              <a:defRPr sz="1300" b="0">
                <a:latin typeface="Arial" charset="0"/>
              </a:defRPr>
            </a:lvl1pPr>
          </a:lstStyle>
          <a:p>
            <a:endParaRPr lang="en-US"/>
          </a:p>
        </p:txBody>
      </p:sp>
      <p:sp>
        <p:nvSpPr>
          <p:cNvPr id="44037" name="Rectangle 5"/>
          <p:cNvSpPr>
            <a:spLocks noGrp="1" noChangeArrowheads="1"/>
          </p:cNvSpPr>
          <p:nvPr>
            <p:ph type="sldNum" sz="quarter" idx="3"/>
          </p:nvPr>
        </p:nvSpPr>
        <p:spPr bwMode="auto">
          <a:xfrm>
            <a:off x="4143375" y="9120188"/>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defTabSz="966788" eaLnBrk="1" hangingPunct="1">
              <a:defRPr sz="1300" b="0">
                <a:latin typeface="Arial" charset="0"/>
              </a:defRPr>
            </a:lvl1pPr>
          </a:lstStyle>
          <a:p>
            <a:fld id="{EFDB1B93-9EC3-40EA-9DD7-8FEB48117584}"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986"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defTabSz="966788" eaLnBrk="1" hangingPunct="1">
              <a:defRPr sz="1300" b="0">
                <a:latin typeface="Arial" charset="0"/>
              </a:defRPr>
            </a:lvl1pPr>
          </a:lstStyle>
          <a:p>
            <a:endParaRPr lang="en-US"/>
          </a:p>
        </p:txBody>
      </p:sp>
      <p:sp>
        <p:nvSpPr>
          <p:cNvPr id="41987" name="Rectangle 3"/>
          <p:cNvSpPr>
            <a:spLocks noGrp="1" noChangeArrowheads="1"/>
          </p:cNvSpPr>
          <p:nvPr>
            <p:ph type="dt" idx="1"/>
          </p:nvPr>
        </p:nvSpPr>
        <p:spPr bwMode="auto">
          <a:xfrm>
            <a:off x="4143375"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defTabSz="966788" eaLnBrk="1" hangingPunct="1">
              <a:defRPr sz="1300" b="0">
                <a:latin typeface="Arial" charset="0"/>
              </a:defRPr>
            </a:lvl1pPr>
          </a:lstStyle>
          <a:p>
            <a:endParaRPr lang="en-US"/>
          </a:p>
        </p:txBody>
      </p:sp>
      <p:sp>
        <p:nvSpPr>
          <p:cNvPr id="29700" name="Rectangle 4"/>
          <p:cNvSpPr>
            <a:spLocks noRo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p:spPr>
      </p:sp>
      <p:sp>
        <p:nvSpPr>
          <p:cNvPr id="41989" name="Rectangle 5"/>
          <p:cNvSpPr>
            <a:spLocks noGrp="1" noChangeArrowheads="1"/>
          </p:cNvSpPr>
          <p:nvPr>
            <p:ph type="body" sz="quarter" idx="3"/>
          </p:nvPr>
        </p:nvSpPr>
        <p:spPr bwMode="auto">
          <a:xfrm>
            <a:off x="731838" y="4560888"/>
            <a:ext cx="5851525" cy="4319587"/>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990" name="Rectangle 6"/>
          <p:cNvSpPr>
            <a:spLocks noGrp="1" noChangeArrowheads="1"/>
          </p:cNvSpPr>
          <p:nvPr>
            <p:ph type="ftr" sz="quarter" idx="4"/>
          </p:nvPr>
        </p:nvSpPr>
        <p:spPr bwMode="auto">
          <a:xfrm>
            <a:off x="0" y="9120188"/>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defTabSz="966788" eaLnBrk="1" hangingPunct="1">
              <a:defRPr sz="1300" b="0">
                <a:latin typeface="Arial" charset="0"/>
              </a:defRPr>
            </a:lvl1pPr>
          </a:lstStyle>
          <a:p>
            <a:endParaRPr lang="en-US"/>
          </a:p>
        </p:txBody>
      </p:sp>
      <p:sp>
        <p:nvSpPr>
          <p:cNvPr id="41991" name="Rectangle 7"/>
          <p:cNvSpPr>
            <a:spLocks noGrp="1" noChangeArrowheads="1"/>
          </p:cNvSpPr>
          <p:nvPr>
            <p:ph type="sldNum" sz="quarter" idx="5"/>
          </p:nvPr>
        </p:nvSpPr>
        <p:spPr bwMode="auto">
          <a:xfrm>
            <a:off x="4143375" y="9120188"/>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defTabSz="966788" eaLnBrk="1" hangingPunct="1">
              <a:defRPr sz="1300" b="0">
                <a:latin typeface="Arial" charset="0"/>
              </a:defRPr>
            </a:lvl1pPr>
          </a:lstStyle>
          <a:p>
            <a:fld id="{775D7367-76B5-4356-81A5-326997242A36}" type="slidenum">
              <a:rPr lang="en-US"/>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mn-cs"/>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5A2FE764-FACE-40A0-AE6B-FA98208F2FB7}" type="slidenum">
              <a:rPr lang="en-US"/>
              <a:pPr/>
              <a:t>1</a:t>
            </a:fld>
            <a:endParaRPr lang="en-US"/>
          </a:p>
        </p:txBody>
      </p:sp>
      <p:sp>
        <p:nvSpPr>
          <p:cNvPr id="31747" name="Rectangle 2"/>
          <p:cNvSpPr>
            <a:spLocks noRo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r>
              <a:rPr lang="en-US" smtClean="0"/>
              <a:t>Hello everyone, my name is Yabo from Simon Fraser University, which is in Canada, by the way.  Thanks for coming and not leaving even after knowing that I am not here…..I am very very sorry that I can not come to present for your due to the conflicting schedule with my sister's wedding. I hope you were enjoying the conference.</a:t>
            </a:r>
          </a:p>
          <a:p>
            <a:pPr eaLnBrk="1" hangingPunct="1"/>
            <a:endParaRPr lang="en-US" smtClean="0"/>
          </a:p>
          <a:p>
            <a:pPr eaLnBrk="1" hangingPunct="1"/>
            <a:r>
              <a:rPr lang="en-US" smtClean="0"/>
              <a:t>Well, let’s start now; otherwise the chair probably will turn off the presentation. The paper I want to present is “Pushing Sensitive Transactions for Itemset Utility”, this is a joint work with researchers from Concordia University and Chinese University of Hong Kong  </a:t>
            </a:r>
          </a:p>
          <a:p>
            <a:pPr eaLnBrk="1" hangingPunct="1"/>
            <a:r>
              <a:rPr lang="en-US" smtClean="0"/>
              <a:t>  </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6B107D7A-0BA7-42A5-BF61-A567D30B4F65}" type="slidenum">
              <a:rPr lang="en-US"/>
              <a:pPr/>
              <a:t>10</a:t>
            </a:fld>
            <a:endParaRPr lang="en-US"/>
          </a:p>
        </p:txBody>
      </p:sp>
      <p:sp>
        <p:nvSpPr>
          <p:cNvPr id="50179" name="Rectangle 2"/>
          <p:cNvSpPr>
            <a:spLocks noRo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r>
              <a:rPr lang="en-US" smtClean="0"/>
              <a:t>Now you have get the basic idea of this paper, and let’s look at some of the related works in the field. The problem of anonymizing transactions has received suprisingly little attention before, but just in this year, we have seen three papers emerged in this area.</a:t>
            </a:r>
          </a:p>
          <a:p>
            <a:pPr eaLnBrk="1" hangingPunct="1"/>
            <a:endParaRPr lang="en-US" smtClean="0"/>
          </a:p>
          <a:p>
            <a:pPr eaLnBrk="1" hangingPunct="1"/>
            <a:r>
              <a:rPr lang="en-US" smtClean="0"/>
              <a:t>Ghinita etc publish a paper in ICDE 2008, which still follow the traditional attack model and  adopt the bucketization approach, which has its imitation on dealing with background knowledge attacks.</a:t>
            </a:r>
          </a:p>
          <a:p>
            <a:pPr eaLnBrk="1" hangingPunct="1"/>
            <a:endParaRPr lang="en-US" smtClean="0"/>
          </a:p>
          <a:p>
            <a:pPr eaLnBrk="1" hangingPunct="1"/>
            <a:r>
              <a:rPr lang="en-US" smtClean="0"/>
              <a:t>Terrovitis etc publish a paper in VLDB08, they consider a similar attack model as ours, but use k-anonymity as their privacy noton which fails to protect homogeneity attack.</a:t>
            </a:r>
          </a:p>
          <a:p>
            <a:pPr eaLnBrk="1" hangingPunct="1"/>
            <a:endParaRPr lang="en-US" smtClean="0"/>
          </a:p>
          <a:p>
            <a:pPr eaLnBrk="1" hangingPunct="1"/>
            <a:r>
              <a:rPr lang="en-US" smtClean="0"/>
              <a:t>We have a paper published in KDD this year, which use the same attack model and anonymization method as in this paper. Compared with all the previous approaches, the key contribution of this work is that we consider the high-dimensional utility metric and also we developed a novel and efficient border-based approach to address the scalability problem. </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p:cNvSpPr>
          <p:nvPr>
            <p:ph type="sldImg"/>
          </p:nvPr>
        </p:nvSpPr>
        <p:spPr>
          <a:ln/>
        </p:spPr>
      </p:sp>
      <p:sp>
        <p:nvSpPr>
          <p:cNvPr id="52227" name="Notes Placeholder 2"/>
          <p:cNvSpPr>
            <a:spLocks noGrp="1"/>
          </p:cNvSpPr>
          <p:nvPr>
            <p:ph type="body" idx="1"/>
          </p:nvPr>
        </p:nvSpPr>
        <p:spPr>
          <a:noFill/>
          <a:ln/>
        </p:spPr>
        <p:txBody>
          <a:bodyPr/>
          <a:lstStyle/>
          <a:p>
            <a:pPr eaLnBrk="1" hangingPunct="1"/>
            <a:r>
              <a:rPr lang="en-US" smtClean="0"/>
              <a:t>Ok. That’s pretty much all I want to say. Sorry that I can not hold the question session here. But if you have any comments on this paper, you can reach me by the email. Thanks again for being here.</a:t>
            </a:r>
          </a:p>
        </p:txBody>
      </p:sp>
      <p:sp>
        <p:nvSpPr>
          <p:cNvPr id="52228" name="Slide Number Placeholder 3"/>
          <p:cNvSpPr>
            <a:spLocks noGrp="1"/>
          </p:cNvSpPr>
          <p:nvPr>
            <p:ph type="sldNum" sz="quarter" idx="5"/>
          </p:nvPr>
        </p:nvSpPr>
        <p:spPr>
          <a:noFill/>
        </p:spPr>
        <p:txBody>
          <a:bodyPr/>
          <a:lstStyle/>
          <a:p>
            <a:fld id="{09BCAB1B-EC3E-436B-A3CC-40E15B935404}" type="slidenum">
              <a:rPr lang="en-US"/>
              <a:pPr/>
              <a:t>11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2FC69CBF-7D98-4537-9E66-2715F308CDC6}" type="slidenum">
              <a:rPr lang="en-US"/>
              <a:pPr/>
              <a:t>2</a:t>
            </a:fld>
            <a:endParaRPr lang="en-US"/>
          </a:p>
        </p:txBody>
      </p:sp>
      <p:sp>
        <p:nvSpPr>
          <p:cNvPr id="33795" name="Rectangle 2"/>
          <p:cNvSpPr>
            <a:spLocks noRo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r>
              <a:rPr lang="en-US" smtClean="0"/>
              <a:t>Here is our plan today: </a:t>
            </a:r>
          </a:p>
          <a:p>
            <a:pPr eaLnBrk="1" hangingPunct="1"/>
            <a:endParaRPr lang="en-US" smtClean="0"/>
          </a:p>
          <a:p>
            <a:pPr eaLnBrk="1" hangingPunct="1"/>
            <a:r>
              <a:rPr lang="en-US" smtClean="0"/>
              <a:t>First I will motivate our work by some real privacy outcry on transaction data</a:t>
            </a:r>
          </a:p>
          <a:p>
            <a:pPr eaLnBrk="1" hangingPunct="1"/>
            <a:r>
              <a:rPr lang="en-US" smtClean="0"/>
              <a:t>We will the discuss what are the privacy attacks on transactions, and what are the challenges</a:t>
            </a:r>
          </a:p>
          <a:p>
            <a:pPr eaLnBrk="1" hangingPunct="1"/>
            <a:r>
              <a:rPr lang="en-US" smtClean="0"/>
              <a:t>Followed are the privacy definition, utility measures, and the anonymization methods we used. Due to the time, I will present only the high level idea of our algorithm. </a:t>
            </a:r>
          </a:p>
          <a:p>
            <a:pPr eaLnBrk="1" hangingPunct="1"/>
            <a:r>
              <a:rPr lang="en-US" smtClean="0"/>
              <a:t>Finally, I will position our paper in the few of existing works.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DFB281F1-3806-44E4-8CD2-EE8511E544C8}" type="slidenum">
              <a:rPr lang="en-US"/>
              <a:pPr/>
              <a:t>3</a:t>
            </a:fld>
            <a:endParaRPr lang="en-US"/>
          </a:p>
        </p:txBody>
      </p:sp>
      <p:sp>
        <p:nvSpPr>
          <p:cNvPr id="35843" name="Rectangle 2"/>
          <p:cNvSpPr>
            <a:spLocks noRo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eaLnBrk="1" hangingPunct="1"/>
            <a:r>
              <a:rPr lang="en-US" smtClean="0"/>
              <a:t>Now let’s start with the motivating question, is there any real privacy issue on transaction data in real-life?</a:t>
            </a:r>
          </a:p>
          <a:p>
            <a:pPr eaLnBrk="1" hangingPunct="1"/>
            <a:endParaRPr lang="en-US" smtClean="0"/>
          </a:p>
          <a:p>
            <a:pPr eaLnBrk="1" hangingPunct="1"/>
            <a:r>
              <a:rPr lang="en-US" smtClean="0"/>
              <a:t>The first example the well-known AOL search data scandal. Back in 2006, AOL published  20 million queries from 650k users. Good will but serious consequence. Soon after the data release, a journalist from newyork times identified the famous searcher Miss Arnold  by examining the query logs.</a:t>
            </a:r>
          </a:p>
          <a:p>
            <a:pPr eaLnBrk="1" hangingPunct="1"/>
            <a:endParaRPr lang="en-US" smtClean="0"/>
          </a:p>
          <a:p>
            <a:pPr eaLnBrk="1" hangingPunct="1"/>
            <a:r>
              <a:rPr lang="en-US" smtClean="0"/>
              <a:t>The second example, Netflix released a dataset, which can be viewed as a transaction of movie rations, for the use of movie recommendation contest. Two week after its release, a researcher claimed that the data can be easily de-anonymized. </a:t>
            </a:r>
          </a:p>
          <a:p>
            <a:pPr eaLnBrk="1" hangingPunct="1"/>
            <a:endParaRPr lang="en-US" smtClean="0"/>
          </a:p>
          <a:p>
            <a:pPr eaLnBrk="1" hangingPunct="1"/>
            <a:r>
              <a:rPr lang="en-US" smtClean="0"/>
              <a:t>The third example, Google was ordered by a fedral judge to turn over their Youtube data to ViaCom for copyright issues. These are transactions of user viewing logs. And google claims they will anonymize the data before giving it to Viacom.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D1DE5202-6BAE-470D-B727-0F44BCC79CF7}" type="slidenum">
              <a:rPr lang="en-US"/>
              <a:pPr/>
              <a:t>4</a:t>
            </a:fld>
            <a:endParaRPr lang="en-US"/>
          </a:p>
        </p:txBody>
      </p:sp>
      <p:sp>
        <p:nvSpPr>
          <p:cNvPr id="37891" name="Rectangle 2"/>
          <p:cNvSpPr>
            <a:spLocks noRot="1" noChangeArrowheads="1" noTextEdit="1"/>
          </p:cNvSpPr>
          <p:nvPr>
            <p:ph type="sldImg"/>
          </p:nvPr>
        </p:nvSpPr>
        <p:spPr>
          <a:ln/>
        </p:spPr>
      </p:sp>
      <p:sp>
        <p:nvSpPr>
          <p:cNvPr id="37892" name="Rectangle 3"/>
          <p:cNvSpPr>
            <a:spLocks noGrp="1" noChangeArrowheads="1"/>
          </p:cNvSpPr>
          <p:nvPr>
            <p:ph type="body" idx="1"/>
          </p:nvPr>
        </p:nvSpPr>
        <p:spPr>
          <a:noFill/>
          <a:ln/>
        </p:spPr>
        <p:txBody>
          <a:bodyPr/>
          <a:lstStyle/>
          <a:p>
            <a:pPr eaLnBrk="1" hangingPunct="1"/>
            <a:r>
              <a:rPr lang="en-US" sz="300" smtClean="0">
                <a:latin typeface="Times New Roman" charset="0"/>
              </a:rPr>
              <a:t>Given the above motivating examples, it seems it’s really necessary to anonymize the transaction before publishing them. </a:t>
            </a:r>
          </a:p>
          <a:p>
            <a:pPr eaLnBrk="1" hangingPunct="1"/>
            <a:r>
              <a:rPr lang="en-US" sz="300" smtClean="0">
                <a:latin typeface="Times New Roman" charset="0"/>
              </a:rPr>
              <a:t>Most of existing works on privacy-preserving data publishing, however, are designed for reational data. Compared to relational data,  transaction data presents two unique challenges.</a:t>
            </a:r>
          </a:p>
          <a:p>
            <a:pPr eaLnBrk="1" hangingPunct="1"/>
            <a:endParaRPr lang="en-US" sz="300" smtClean="0">
              <a:latin typeface="Times New Roman" charset="0"/>
            </a:endParaRPr>
          </a:p>
          <a:p>
            <a:pPr eaLnBrk="1" hangingPunct="1"/>
            <a:r>
              <a:rPr lang="en-US" sz="300" smtClean="0">
                <a:latin typeface="Times New Roman" charset="0"/>
              </a:rPr>
              <a:t>First, transactions are high-dimensional and sparse. Relational data usually has only 10 or at most 100 attributes, while on transactions, there can be easily 10,000 items and more</a:t>
            </a:r>
          </a:p>
          <a:p>
            <a:pPr eaLnBrk="1" hangingPunct="1"/>
            <a:r>
              <a:rPr lang="en-US" sz="300" smtClean="0">
                <a:latin typeface="Times New Roman" charset="0"/>
              </a:rPr>
              <a:t>Second, it's hard to model attacker's prior knowledge on transactions. On relational data, the common practice is to specify a few attributes while on transactions, give the large universe of potentially identifying items, considering them will render data useless.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8C15F2FD-26CF-448F-8A4A-DD57D98B41ED}" type="slidenum">
              <a:rPr lang="en-US"/>
              <a:pPr/>
              <a:t>5</a:t>
            </a:fld>
            <a:endParaRPr lang="en-US"/>
          </a:p>
        </p:txBody>
      </p:sp>
      <p:sp>
        <p:nvSpPr>
          <p:cNvPr id="39939" name="Rectangle 2"/>
          <p:cNvSpPr>
            <a:spLocks noRo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algn="just" eaLnBrk="1" hangingPunct="1">
              <a:spcBef>
                <a:spcPct val="0"/>
              </a:spcBef>
              <a:spcAft>
                <a:spcPts val="600"/>
              </a:spcAft>
            </a:pPr>
            <a:r>
              <a:rPr lang="en-US" smtClean="0"/>
              <a:t>Now let’s have a look what are the potential privacy attacks on transaction data. Consider the table on the screen, the left columns are the activities a person usually engaged in, and the right column is his medical history.  The left side is public, possibly known by an attacker, while the right part is private and that’s what the attack want to find out. The line between public private items usually exists in specialized domains. </a:t>
            </a:r>
          </a:p>
          <a:p>
            <a:pPr algn="just" eaLnBrk="1" hangingPunct="1">
              <a:spcBef>
                <a:spcPct val="0"/>
              </a:spcBef>
              <a:spcAft>
                <a:spcPts val="600"/>
              </a:spcAft>
            </a:pPr>
            <a:endParaRPr lang="en-US" smtClean="0"/>
          </a:p>
          <a:p>
            <a:pPr algn="just" eaLnBrk="1" hangingPunct="1">
              <a:spcBef>
                <a:spcPct val="0"/>
              </a:spcBef>
              <a:spcAft>
                <a:spcPts val="600"/>
              </a:spcAft>
            </a:pPr>
            <a:r>
              <a:rPr lang="en-US" smtClean="0"/>
              <a:t>So given this dataset, we assume that the attack may know sb who had the item a and b, so he looked up….. </a:t>
            </a:r>
          </a:p>
          <a:p>
            <a:pPr algn="just" eaLnBrk="1" hangingPunct="1">
              <a:spcBef>
                <a:spcPct val="0"/>
              </a:spcBef>
              <a:spcAft>
                <a:spcPts val="600"/>
              </a:spcAft>
            </a:pPr>
            <a:endParaRPr lang="en-US" smtClean="0"/>
          </a:p>
          <a:p>
            <a:pPr algn="just" eaLnBrk="1" hangingPunct="1">
              <a:spcBef>
                <a:spcPct val="0"/>
              </a:spcBef>
              <a:spcAft>
                <a:spcPts val="600"/>
              </a:spcAft>
            </a:pPr>
            <a:r>
              <a:rPr lang="en-US" smtClean="0"/>
              <a:t>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956BC433-5622-4BE0-A21C-BEE15A51A25B}" type="slidenum">
              <a:rPr lang="en-US"/>
              <a:pPr/>
              <a:t>6</a:t>
            </a:fld>
            <a:endParaRPr lang="en-US"/>
          </a:p>
        </p:txBody>
      </p:sp>
      <p:sp>
        <p:nvSpPr>
          <p:cNvPr id="41987" name="Rectangle 2"/>
          <p:cNvSpPr>
            <a:spLocks noRot="1" noChangeArrowheads="1" noTextEdit="1"/>
          </p:cNvSpPr>
          <p:nvPr>
            <p:ph type="sldImg"/>
          </p:nvPr>
        </p:nvSpPr>
        <p:spPr>
          <a:ln/>
        </p:spPr>
      </p:sp>
      <p:sp>
        <p:nvSpPr>
          <p:cNvPr id="183299" name="Rectangle 3"/>
          <p:cNvSpPr>
            <a:spLocks noGrp="1" noChangeArrowheads="1"/>
          </p:cNvSpPr>
          <p:nvPr>
            <p:ph type="body" idx="1"/>
          </p:nvPr>
        </p:nvSpPr>
        <p:spPr/>
        <p:txBody>
          <a:bodyPr/>
          <a:lstStyle/>
          <a:p>
            <a:pPr algn="just" eaLnBrk="1" hangingPunct="1">
              <a:spcBef>
                <a:spcPct val="0"/>
              </a:spcBef>
              <a:spcAft>
                <a:spcPts val="600"/>
              </a:spcAft>
            </a:pPr>
            <a:r>
              <a:rPr lang="en-US" smtClean="0"/>
              <a:t>From the previous example, we derive our attack model as follows. We assume attackers’ knowledge is in the form of a subset of pubic items, say beta, and the attacker’ goal is to infer some private items e. We also assume that attacker has a limited power p, which indicates the max number of public items he can obtain. This parameter represents a tradeoff between the publisher’s perception on the potential attacks and the requirement on data utility.</a:t>
            </a:r>
          </a:p>
          <a:p>
            <a:pPr algn="just" eaLnBrk="1" hangingPunct="1">
              <a:spcBef>
                <a:spcPct val="0"/>
              </a:spcBef>
              <a:spcAft>
                <a:spcPts val="600"/>
              </a:spcAft>
            </a:pPr>
            <a:r>
              <a:rPr lang="en-US" smtClean="0"/>
              <a:t>For example, if p=2, that means attackers can obtain no more than 2 items but in any combination, like ab, ae or eg. </a:t>
            </a:r>
          </a:p>
          <a:p>
            <a:pPr algn="just" eaLnBrk="1" hangingPunct="1">
              <a:spcBef>
                <a:spcPct val="0"/>
              </a:spcBef>
              <a:spcAft>
                <a:spcPts val="600"/>
              </a:spcAft>
            </a:pPr>
            <a:endParaRPr lang="en-US" smtClean="0"/>
          </a:p>
          <a:p>
            <a:pPr algn="just" eaLnBrk="1" hangingPunct="1">
              <a:spcBef>
                <a:spcPct val="0"/>
              </a:spcBef>
              <a:spcAft>
                <a:spcPts val="600"/>
              </a:spcAft>
            </a:pPr>
            <a:r>
              <a:rPr lang="en-US" smtClean="0"/>
              <a:t>Attack succeeds </a:t>
            </a:r>
          </a:p>
          <a:p>
            <a:pPr algn="just" eaLnBrk="1" hangingPunct="1">
              <a:spcBef>
                <a:spcPct val="0"/>
              </a:spcBef>
              <a:spcAft>
                <a:spcPts val="600"/>
              </a:spcAft>
            </a:pPr>
            <a:r>
              <a:rPr lang="en-US" smtClean="0"/>
              <a:t>	If there are less than k transaction matching beta, or most of the transaction containning beta have common a private item items. You can see that these two conditions matches the two attacks illustrated in the example.</a:t>
            </a:r>
          </a:p>
          <a:p>
            <a:pPr algn="just" eaLnBrk="1" hangingPunct="1">
              <a:spcBef>
                <a:spcPct val="0"/>
              </a:spcBef>
              <a:spcAft>
                <a:spcPts val="600"/>
              </a:spcAft>
            </a:pPr>
            <a:r>
              <a:rPr lang="en-US" smtClean="0"/>
              <a:t> k and h are the privacy parameters, for those beta which causes an attack, we call it as moles.</a:t>
            </a:r>
          </a:p>
          <a:p>
            <a:pPr algn="just" eaLnBrk="1" hangingPunct="1">
              <a:spcBef>
                <a:spcPct val="0"/>
              </a:spcBef>
              <a:spcAft>
                <a:spcPts val="600"/>
              </a:spcAft>
            </a:pPr>
            <a:endParaRPr lang="en-US" smtClean="0"/>
          </a:p>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1BAD0EE2-F83D-4351-B193-53E72002F9B7}" type="slidenum">
              <a:rPr lang="en-US"/>
              <a:pPr/>
              <a:t>7</a:t>
            </a:fld>
            <a:endParaRPr lang="en-US"/>
          </a:p>
        </p:txBody>
      </p:sp>
      <p:sp>
        <p:nvSpPr>
          <p:cNvPr id="44035" name="Rectangle 2"/>
          <p:cNvSpPr>
            <a:spLocks noRo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algn="just" eaLnBrk="1" hangingPunct="1">
              <a:spcBef>
                <a:spcPct val="0"/>
              </a:spcBef>
              <a:spcAft>
                <a:spcPts val="600"/>
              </a:spcAft>
            </a:pPr>
            <a:r>
              <a:rPr lang="en-US" smtClean="0"/>
              <a:t>Given the definition of moles, we define a privacy notion called (h,k,p)-coherence. A transaction database …</a:t>
            </a:r>
          </a:p>
          <a:p>
            <a:pPr algn="just" eaLnBrk="1" hangingPunct="1">
              <a:spcBef>
                <a:spcPct val="0"/>
              </a:spcBef>
              <a:spcAft>
                <a:spcPts val="600"/>
              </a:spcAft>
            </a:pPr>
            <a:r>
              <a:rPr lang="en-US" smtClean="0"/>
              <a:t>As for the utility measure, a unique contribution of this paper is that we consider one measure that specially make sense for transaction data. As we know, frequent itemsets is fundemental in many data mining application like association rules, and classification, and we consider them are the information nuggets,which we want to preserve in terms of data utility. The uniqueness of this data uility measure is that it is a high dimensional utility measure, and through it we can preserve assocations rather than items. </a:t>
            </a:r>
          </a:p>
          <a:p>
            <a:pPr algn="just" eaLnBrk="1" hangingPunct="1">
              <a:spcBef>
                <a:spcPct val="0"/>
              </a:spcBef>
              <a:spcAft>
                <a:spcPts val="600"/>
              </a:spcAft>
            </a:pPr>
            <a:endParaRPr lang="en-US" smtClean="0"/>
          </a:p>
          <a:p>
            <a:pPr algn="just" eaLnBrk="1" hangingPunct="1">
              <a:spcBef>
                <a:spcPct val="0"/>
              </a:spcBef>
              <a:spcAft>
                <a:spcPts val="600"/>
              </a:spcAft>
            </a:pPr>
            <a:r>
              <a:rPr lang="en-US" smtClean="0"/>
              <a:t>Among all the possible anonymization method, we choose suppression as it does not reply on a item hierarch, and preserves itemset support, which is critical for many data mining applications.     </a:t>
            </a:r>
          </a:p>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F04BF0E1-A064-45C6-BC88-5C198F948DD2}" type="slidenum">
              <a:rPr lang="en-US"/>
              <a:pPr/>
              <a:t>8</a:t>
            </a:fld>
            <a:endParaRPr lang="en-US"/>
          </a:p>
        </p:txBody>
      </p:sp>
      <p:sp>
        <p:nvSpPr>
          <p:cNvPr id="46083" name="Rectangle 2"/>
          <p:cNvSpPr>
            <a:spLocks noRo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r>
              <a:rPr lang="en-US" smtClean="0"/>
              <a:t>Following the privacy and utility definition, our goal is to </a:t>
            </a:r>
            <a:r>
              <a:rPr lang="en-US" b="1" smtClean="0">
                <a:sym typeface="Symbol" charset="2"/>
              </a:rPr>
              <a:t>Suppress a set of items so that </a:t>
            </a:r>
            <a:r>
              <a:rPr lang="en-US" b="1" smtClean="0">
                <a:solidFill>
                  <a:srgbClr val="993300"/>
                </a:solidFill>
                <a:sym typeface="Symbol" charset="2"/>
              </a:rPr>
              <a:t>all the moles are eliminated</a:t>
            </a:r>
            <a:r>
              <a:rPr lang="en-US" b="1" smtClean="0">
                <a:sym typeface="Symbol" charset="2"/>
              </a:rPr>
              <a:t> while </a:t>
            </a:r>
            <a:r>
              <a:rPr lang="en-US" b="1" smtClean="0">
                <a:solidFill>
                  <a:srgbClr val="993300"/>
                </a:solidFill>
                <a:sym typeface="Symbol" charset="2"/>
              </a:rPr>
              <a:t>preserving as much as nuggets</a:t>
            </a:r>
            <a:r>
              <a:rPr lang="en-US" b="1" smtClean="0">
                <a:sym typeface="Symbol" charset="2"/>
              </a:rPr>
              <a:t>. This problem is however NP-hard, given the combinatorial search space.</a:t>
            </a:r>
          </a:p>
          <a:p>
            <a:pPr eaLnBrk="1" hangingPunct="1"/>
            <a:endParaRPr lang="en-US" b="1" smtClean="0">
              <a:sym typeface="Symbol" charset="2"/>
            </a:endParaRPr>
          </a:p>
          <a:p>
            <a:pPr eaLnBrk="1" hangingPunct="1"/>
            <a:r>
              <a:rPr lang="en-US" smtClean="0">
                <a:sym typeface="Symbol" charset="2"/>
              </a:rPr>
              <a:t>The approach we developed is a greedy approach: basically, in each round, we consider suppressing only one itemv, which can maxmize the moles suppressed, while minimize the loss of nuggets.</a:t>
            </a:r>
          </a:p>
          <a:p>
            <a:pPr eaLnBrk="1" hangingPunct="1"/>
            <a:endParaRPr lang="en-US" smtClean="0">
              <a:sym typeface="Symbol" charset="2"/>
            </a:endParaRPr>
          </a:p>
          <a:p>
            <a:pPr eaLnBrk="1" hangingPunct="1"/>
            <a:r>
              <a:rPr lang="en-US" smtClean="0">
                <a:sym typeface="Symbol" charset="2"/>
              </a:rPr>
              <a:t>The idea sounds simple, but they are some key challenges in order to implement it. </a:t>
            </a:r>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2C8E5A03-71CD-4447-893B-76006B1B5B58}" type="slidenum">
              <a:rPr lang="en-US"/>
              <a:pPr/>
              <a:t>9</a:t>
            </a:fld>
            <a:endParaRPr lang="en-US"/>
          </a:p>
        </p:txBody>
      </p:sp>
      <p:sp>
        <p:nvSpPr>
          <p:cNvPr id="48131" name="Rectangle 2"/>
          <p:cNvSpPr>
            <a:spLocks noRot="1"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pPr eaLnBrk="1" hangingPunct="1"/>
            <a:r>
              <a:rPr lang="en-CA" smtClean="0"/>
              <a:t>To address these challenges, we proposed to use a highly compact structure called border to deal with the exponential growth of both moles and nuggets. </a:t>
            </a:r>
          </a:p>
          <a:p>
            <a:pPr eaLnBrk="1" hangingPunct="1"/>
            <a:endParaRPr lang="en-CA" smtClean="0"/>
          </a:p>
          <a:p>
            <a:pPr eaLnBrk="1" hangingPunct="1"/>
            <a:r>
              <a:rPr lang="en-CA" smtClean="0"/>
              <a:t>The high level idea is shown in this example. Look at the first line in blue, we can summarize all the itemsets by an edge called &lt;ae, abef&gt;, where ae is minimal itemset, while abef is maximal itemset.  If you enumerate all the itemsets in between, you will find they are exactly the same as the first line. Similarly, we can compress the second line by another edge &lt;af, abfg&gt;. Eventually we get the following structure, where the upper border consists of minimal itemsets, while the lower border are all maximal itemsets. </a:t>
            </a:r>
          </a:p>
          <a:p>
            <a:pPr eaLnBrk="1" hangingPunct="1"/>
            <a:r>
              <a:rPr lang="en-CA" smtClean="0"/>
              <a:t> </a:t>
            </a:r>
          </a:p>
          <a:p>
            <a:pPr eaLnBrk="1" hangingPunct="1"/>
            <a:r>
              <a:rPr lang="en-CA" smtClean="0"/>
              <a:t>The border, however, only address the problem of efficiently maintaining the moles/nuggets in the memory, the other key contribution in the paper is an efficient algorithm to counting the moles and nuggets based on the border structure. This is a bit tricky because many of the edge have overlaps, while we have to avoid duplicate counting without enumerating the moles and nuggets represented by the borders.</a:t>
            </a:r>
          </a:p>
          <a:p>
            <a:pPr eaLnBrk="1" hangingPunct="1"/>
            <a:endParaRPr lang="en-CA" smtClean="0"/>
          </a:p>
          <a:p>
            <a:pPr eaLnBrk="1" hangingPunct="1"/>
            <a:endParaRPr lang="en-CA" smtClean="0"/>
          </a:p>
          <a:p>
            <a:pPr eaLnBrk="1" hangingPunct="1"/>
            <a:r>
              <a:rPr lang="en-CA" smtClean="0"/>
              <a:t> </a:t>
            </a:r>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AutoShape 7"/>
          <p:cNvSpPr>
            <a:spLocks noChangeArrowheads="1"/>
          </p:cNvSpPr>
          <p:nvPr/>
        </p:nvSpPr>
        <p:spPr bwMode="auto">
          <a:xfrm>
            <a:off x="685800" y="2393950"/>
            <a:ext cx="7772400" cy="109538"/>
          </a:xfrm>
          <a:custGeom>
            <a:avLst/>
            <a:gdLst>
              <a:gd name="G0" fmla="+- 618 0 0"/>
            </a:gdLst>
            <a:ahLst/>
            <a:cxnLst>
              <a:cxn ang="0">
                <a:pos x="0" y="0"/>
              </a:cxn>
              <a:cxn ang="0">
                <a:pos x="618" y="0"/>
              </a:cxn>
              <a:cxn ang="0">
                <a:pos x="618" y="1000"/>
              </a:cxn>
              <a:cxn ang="0">
                <a:pos x="0" y="1000"/>
              </a:cxn>
              <a:cxn ang="0">
                <a:pos x="0" y="0"/>
              </a:cxn>
              <a:cxn ang="0">
                <a:pos x="1000" y="0"/>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pPr eaLnBrk="1" hangingPunct="1"/>
            <a:endParaRPr lang="en-US" sz="2400" b="0">
              <a:latin typeface="Times New Roman" charset="0"/>
            </a:endParaRPr>
          </a:p>
        </p:txBody>
      </p:sp>
      <p:sp>
        <p:nvSpPr>
          <p:cNvPr id="12290" name="Rectangle 2"/>
          <p:cNvSpPr>
            <a:spLocks noGrp="1" noChangeArrowheads="1"/>
          </p:cNvSpPr>
          <p:nvPr>
            <p:ph type="ctrTitle"/>
          </p:nvPr>
        </p:nvSpPr>
        <p:spPr>
          <a:xfrm>
            <a:off x="685800" y="990600"/>
            <a:ext cx="7772400" cy="1371600"/>
          </a:xfrm>
        </p:spPr>
        <p:txBody>
          <a:bodyPr/>
          <a:lstStyle>
            <a:lvl1pPr>
              <a:defRPr sz="4000"/>
            </a:lvl1pPr>
          </a:lstStyle>
          <a:p>
            <a:r>
              <a:rPr lang="en-US"/>
              <a:t>Click to edit Master title style</a:t>
            </a:r>
          </a:p>
        </p:txBody>
      </p:sp>
      <p:sp>
        <p:nvSpPr>
          <p:cNvPr id="12291" name="Rectangle 3"/>
          <p:cNvSpPr>
            <a:spLocks noGrp="1" noChangeArrowheads="1"/>
          </p:cNvSpPr>
          <p:nvPr>
            <p:ph type="subTitle" idx="1"/>
          </p:nvPr>
        </p:nvSpPr>
        <p:spPr>
          <a:xfrm>
            <a:off x="1447800" y="3429000"/>
            <a:ext cx="7010400" cy="1600200"/>
          </a:xfrm>
        </p:spPr>
        <p:txBody>
          <a:bodyPr/>
          <a:lstStyle>
            <a:lvl1pPr marL="0" indent="0">
              <a:buFont typeface="Wingdings" charset="2"/>
              <a:buNone/>
              <a:defRPr sz="2800"/>
            </a:lvl1pPr>
          </a:lstStyle>
          <a:p>
            <a:r>
              <a:rPr lang="en-US"/>
              <a:t>Click to edit Master subtitle style</a:t>
            </a:r>
          </a:p>
        </p:txBody>
      </p:sp>
      <p:sp>
        <p:nvSpPr>
          <p:cNvPr id="5" name="Rectangle 4"/>
          <p:cNvSpPr>
            <a:spLocks noGrp="1" noChangeArrowheads="1"/>
          </p:cNvSpPr>
          <p:nvPr>
            <p:ph type="dt" sz="half" idx="10"/>
          </p:nvPr>
        </p:nvSpPr>
        <p:spPr>
          <a:xfrm>
            <a:off x="685800" y="6248400"/>
            <a:ext cx="1905000" cy="457200"/>
          </a:xfrm>
        </p:spPr>
        <p:txBody>
          <a:bodyPr/>
          <a:lstStyle>
            <a:lvl1pPr>
              <a:defRPr/>
            </a:lvl1pPr>
          </a:lstStyle>
          <a:p>
            <a:endParaRPr lang="en-US"/>
          </a:p>
        </p:txBody>
      </p:sp>
      <p:sp>
        <p:nvSpPr>
          <p:cNvPr id="6" name="Rectangle 5"/>
          <p:cNvSpPr>
            <a:spLocks noGrp="1" noChangeArrowheads="1"/>
          </p:cNvSpPr>
          <p:nvPr>
            <p:ph type="ftr" sz="quarter" idx="11"/>
          </p:nvPr>
        </p:nvSpPr>
        <p:spPr>
          <a:xfrm>
            <a:off x="3124200" y="6248400"/>
            <a:ext cx="2895600" cy="457200"/>
          </a:xfrm>
        </p:spPr>
        <p:txBody>
          <a:bodyPr/>
          <a:lstStyle>
            <a:lvl1pPr>
              <a:defRPr/>
            </a:lvl1pPr>
          </a:lstStyle>
          <a:p>
            <a:endParaRPr lang="en-US"/>
          </a:p>
        </p:txBody>
      </p:sp>
      <p:sp>
        <p:nvSpPr>
          <p:cNvPr id="7" name="Rectangle 6"/>
          <p:cNvSpPr>
            <a:spLocks noGrp="1" noChangeArrowheads="1"/>
          </p:cNvSpPr>
          <p:nvPr>
            <p:ph type="sldNum" sz="quarter" idx="12"/>
          </p:nvPr>
        </p:nvSpPr>
        <p:spPr>
          <a:xfrm>
            <a:off x="6553200" y="6248400"/>
            <a:ext cx="1905000" cy="457200"/>
          </a:xfrm>
        </p:spPr>
        <p:txBody>
          <a:bodyPr/>
          <a:lstStyle>
            <a:lvl1pPr>
              <a:defRPr/>
            </a:lvl1pPr>
          </a:lstStyle>
          <a:p>
            <a:fld id="{D0614F2B-B77D-431F-84CF-73E813428C4A}"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endParaRPr lang="en-US"/>
          </a:p>
        </p:txBody>
      </p:sp>
      <p:sp>
        <p:nvSpPr>
          <p:cNvPr id="5" name="Rectangle 7"/>
          <p:cNvSpPr>
            <a:spLocks noGrp="1" noChangeArrowheads="1"/>
          </p:cNvSpPr>
          <p:nvPr>
            <p:ph type="ftr" sz="quarter" idx="11"/>
          </p:nvPr>
        </p:nvSpPr>
        <p:spPr>
          <a:ln/>
        </p:spPr>
        <p:txBody>
          <a:bodyPr/>
          <a:lstStyle>
            <a:lvl1pPr>
              <a:defRPr/>
            </a:lvl1pPr>
          </a:lstStyle>
          <a:p>
            <a:endParaRPr lang="en-US"/>
          </a:p>
        </p:txBody>
      </p:sp>
      <p:sp>
        <p:nvSpPr>
          <p:cNvPr id="6" name="Rectangle 8"/>
          <p:cNvSpPr>
            <a:spLocks noGrp="1" noChangeArrowheads="1"/>
          </p:cNvSpPr>
          <p:nvPr>
            <p:ph type="sldNum" sz="quarter" idx="12"/>
          </p:nvPr>
        </p:nvSpPr>
        <p:spPr>
          <a:ln/>
        </p:spPr>
        <p:txBody>
          <a:bodyPr/>
          <a:lstStyle>
            <a:lvl1pPr>
              <a:defRPr/>
            </a:lvl1pPr>
          </a:lstStyle>
          <a:p>
            <a:fld id="{AC10A62D-7201-4B07-A809-6A20EFBD7821}"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3838" y="304800"/>
            <a:ext cx="2001837" cy="5715000"/>
          </a:xfrm>
        </p:spPr>
        <p:txBody>
          <a:bodyPr vert="eaVert"/>
          <a:lstStyle/>
          <a:p>
            <a:r>
              <a:rPr lang="en-CA" smtClean="0"/>
              <a:t>Click to edit Master title style</a:t>
            </a:r>
            <a:endParaRPr lang="en-US"/>
          </a:p>
        </p:txBody>
      </p:sp>
      <p:sp>
        <p:nvSpPr>
          <p:cNvPr id="3" name="Vertical Text Placeholder 2"/>
          <p:cNvSpPr>
            <a:spLocks noGrp="1"/>
          </p:cNvSpPr>
          <p:nvPr>
            <p:ph type="body" orient="vert" idx="1"/>
          </p:nvPr>
        </p:nvSpPr>
        <p:spPr>
          <a:xfrm>
            <a:off x="566738" y="304800"/>
            <a:ext cx="5854700" cy="5715000"/>
          </a:xfrm>
        </p:spPr>
        <p:txBody>
          <a:bodyPr vert="eaVert"/>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endParaRPr lang="en-US"/>
          </a:p>
        </p:txBody>
      </p:sp>
      <p:sp>
        <p:nvSpPr>
          <p:cNvPr id="5" name="Rectangle 7"/>
          <p:cNvSpPr>
            <a:spLocks noGrp="1" noChangeArrowheads="1"/>
          </p:cNvSpPr>
          <p:nvPr>
            <p:ph type="ftr" sz="quarter" idx="11"/>
          </p:nvPr>
        </p:nvSpPr>
        <p:spPr>
          <a:ln/>
        </p:spPr>
        <p:txBody>
          <a:bodyPr/>
          <a:lstStyle>
            <a:lvl1pPr>
              <a:defRPr/>
            </a:lvl1pPr>
          </a:lstStyle>
          <a:p>
            <a:endParaRPr lang="en-US"/>
          </a:p>
        </p:txBody>
      </p:sp>
      <p:sp>
        <p:nvSpPr>
          <p:cNvPr id="6" name="Rectangle 8"/>
          <p:cNvSpPr>
            <a:spLocks noGrp="1" noChangeArrowheads="1"/>
          </p:cNvSpPr>
          <p:nvPr>
            <p:ph type="sldNum" sz="quarter" idx="12"/>
          </p:nvPr>
        </p:nvSpPr>
        <p:spPr>
          <a:ln/>
        </p:spPr>
        <p:txBody>
          <a:bodyPr/>
          <a:lstStyle>
            <a:lvl1pPr>
              <a:defRPr/>
            </a:lvl1pPr>
          </a:lstStyle>
          <a:p>
            <a:fld id="{21D3B054-1B14-4CE1-A2F9-4F6BC20ACA86}"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74675" y="304800"/>
            <a:ext cx="8001000" cy="1216025"/>
          </a:xfrm>
        </p:spPr>
        <p:txBody>
          <a:bodyPr/>
          <a:lstStyle/>
          <a:p>
            <a:r>
              <a:rPr lang="en-CA" smtClean="0"/>
              <a:t>Click to edit Master title style</a:t>
            </a:r>
            <a:endParaRPr lang="en-US"/>
          </a:p>
        </p:txBody>
      </p:sp>
      <p:sp>
        <p:nvSpPr>
          <p:cNvPr id="3" name="Text Placeholder 2"/>
          <p:cNvSpPr>
            <a:spLocks noGrp="1"/>
          </p:cNvSpPr>
          <p:nvPr>
            <p:ph type="body" sz="half" idx="1"/>
          </p:nvPr>
        </p:nvSpPr>
        <p:spPr>
          <a:xfrm>
            <a:off x="566738" y="1752600"/>
            <a:ext cx="3924300" cy="4267200"/>
          </a:xfrm>
        </p:spPr>
        <p:txBody>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Content Placeholder 3"/>
          <p:cNvSpPr>
            <a:spLocks noGrp="1"/>
          </p:cNvSpPr>
          <p:nvPr>
            <p:ph sz="half" idx="2"/>
          </p:nvPr>
        </p:nvSpPr>
        <p:spPr>
          <a:xfrm>
            <a:off x="4643438" y="1752600"/>
            <a:ext cx="3924300" cy="4267200"/>
          </a:xfrm>
        </p:spPr>
        <p:txBody>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5" name="Rectangle 6"/>
          <p:cNvSpPr>
            <a:spLocks noGrp="1" noChangeArrowheads="1"/>
          </p:cNvSpPr>
          <p:nvPr>
            <p:ph type="dt" sz="half" idx="10"/>
          </p:nvPr>
        </p:nvSpPr>
        <p:spPr>
          <a:ln/>
        </p:spPr>
        <p:txBody>
          <a:bodyPr/>
          <a:lstStyle>
            <a:lvl1pPr>
              <a:defRPr/>
            </a:lvl1pPr>
          </a:lstStyle>
          <a:p>
            <a:endParaRPr lang="en-US"/>
          </a:p>
        </p:txBody>
      </p:sp>
      <p:sp>
        <p:nvSpPr>
          <p:cNvPr id="6" name="Rectangle 7"/>
          <p:cNvSpPr>
            <a:spLocks noGrp="1" noChangeArrowheads="1"/>
          </p:cNvSpPr>
          <p:nvPr>
            <p:ph type="ftr" sz="quarter" idx="11"/>
          </p:nvPr>
        </p:nvSpPr>
        <p:spPr>
          <a:ln/>
        </p:spPr>
        <p:txBody>
          <a:bodyPr/>
          <a:lstStyle>
            <a:lvl1pPr>
              <a:defRPr/>
            </a:lvl1pPr>
          </a:lstStyle>
          <a:p>
            <a:endParaRPr lang="en-US"/>
          </a:p>
        </p:txBody>
      </p:sp>
      <p:sp>
        <p:nvSpPr>
          <p:cNvPr id="7" name="Rectangle 8"/>
          <p:cNvSpPr>
            <a:spLocks noGrp="1" noChangeArrowheads="1"/>
          </p:cNvSpPr>
          <p:nvPr>
            <p:ph type="sldNum" sz="quarter" idx="12"/>
          </p:nvPr>
        </p:nvSpPr>
        <p:spPr>
          <a:ln/>
        </p:spPr>
        <p:txBody>
          <a:bodyPr/>
          <a:lstStyle>
            <a:lvl1pPr>
              <a:defRPr/>
            </a:lvl1pPr>
          </a:lstStyle>
          <a:p>
            <a:fld id="{A353C216-CA7B-404A-AE68-1FC828810EB0}"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AutoShape 7"/>
          <p:cNvSpPr>
            <a:spLocks noChangeArrowheads="1"/>
          </p:cNvSpPr>
          <p:nvPr/>
        </p:nvSpPr>
        <p:spPr bwMode="auto">
          <a:xfrm>
            <a:off x="685800" y="2393950"/>
            <a:ext cx="7772400" cy="109538"/>
          </a:xfrm>
          <a:custGeom>
            <a:avLst/>
            <a:gdLst>
              <a:gd name="G0" fmla="+- 618 0 0"/>
            </a:gdLst>
            <a:ahLst/>
            <a:cxnLst>
              <a:cxn ang="0">
                <a:pos x="0" y="0"/>
              </a:cxn>
              <a:cxn ang="0">
                <a:pos x="618" y="0"/>
              </a:cxn>
              <a:cxn ang="0">
                <a:pos x="618" y="1000"/>
              </a:cxn>
              <a:cxn ang="0">
                <a:pos x="0" y="1000"/>
              </a:cxn>
              <a:cxn ang="0">
                <a:pos x="0" y="0"/>
              </a:cxn>
              <a:cxn ang="0">
                <a:pos x="1000" y="0"/>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pPr eaLnBrk="1" hangingPunct="1"/>
            <a:endParaRPr lang="en-US" sz="2400" b="0">
              <a:latin typeface="Times New Roman" charset="0"/>
            </a:endParaRPr>
          </a:p>
        </p:txBody>
      </p:sp>
      <p:sp>
        <p:nvSpPr>
          <p:cNvPr id="181250" name="Rectangle 2"/>
          <p:cNvSpPr>
            <a:spLocks noGrp="1" noChangeArrowheads="1"/>
          </p:cNvSpPr>
          <p:nvPr>
            <p:ph type="ctrTitle"/>
          </p:nvPr>
        </p:nvSpPr>
        <p:spPr>
          <a:xfrm>
            <a:off x="685800" y="990600"/>
            <a:ext cx="7772400" cy="1371600"/>
          </a:xfrm>
        </p:spPr>
        <p:txBody>
          <a:bodyPr/>
          <a:lstStyle>
            <a:lvl1pPr>
              <a:defRPr sz="4000"/>
            </a:lvl1pPr>
          </a:lstStyle>
          <a:p>
            <a:r>
              <a:rPr lang="en-US"/>
              <a:t>Click to edit Master title style</a:t>
            </a:r>
          </a:p>
        </p:txBody>
      </p:sp>
      <p:sp>
        <p:nvSpPr>
          <p:cNvPr id="181251" name="Rectangle 3"/>
          <p:cNvSpPr>
            <a:spLocks noGrp="1" noChangeArrowheads="1"/>
          </p:cNvSpPr>
          <p:nvPr>
            <p:ph type="subTitle" idx="1"/>
          </p:nvPr>
        </p:nvSpPr>
        <p:spPr>
          <a:xfrm>
            <a:off x="1447800" y="3429000"/>
            <a:ext cx="7010400" cy="1600200"/>
          </a:xfrm>
        </p:spPr>
        <p:txBody>
          <a:bodyPr/>
          <a:lstStyle>
            <a:lvl1pPr marL="0" indent="0">
              <a:buFont typeface="Wingdings" charset="2"/>
              <a:buNone/>
              <a:defRPr sz="2800"/>
            </a:lvl1pPr>
          </a:lstStyle>
          <a:p>
            <a:r>
              <a:rPr lang="en-US"/>
              <a:t>Click to edit Master subtitle style</a:t>
            </a:r>
          </a:p>
        </p:txBody>
      </p:sp>
      <p:sp>
        <p:nvSpPr>
          <p:cNvPr id="5" name="Rectangle 4"/>
          <p:cNvSpPr>
            <a:spLocks noGrp="1" noChangeArrowheads="1"/>
          </p:cNvSpPr>
          <p:nvPr>
            <p:ph type="dt" sz="half" idx="10"/>
          </p:nvPr>
        </p:nvSpPr>
        <p:spPr>
          <a:xfrm>
            <a:off x="685800" y="6248400"/>
            <a:ext cx="1905000" cy="457200"/>
          </a:xfrm>
        </p:spPr>
        <p:txBody>
          <a:bodyPr/>
          <a:lstStyle>
            <a:lvl1pPr>
              <a:defRPr/>
            </a:lvl1pPr>
          </a:lstStyle>
          <a:p>
            <a:endParaRPr lang="en-US"/>
          </a:p>
        </p:txBody>
      </p:sp>
      <p:sp>
        <p:nvSpPr>
          <p:cNvPr id="6" name="Rectangle 5"/>
          <p:cNvSpPr>
            <a:spLocks noGrp="1" noChangeArrowheads="1"/>
          </p:cNvSpPr>
          <p:nvPr>
            <p:ph type="ftr" sz="quarter" idx="11"/>
          </p:nvPr>
        </p:nvSpPr>
        <p:spPr>
          <a:xfrm>
            <a:off x="3124200" y="6248400"/>
            <a:ext cx="2895600" cy="457200"/>
          </a:xfrm>
        </p:spPr>
        <p:txBody>
          <a:bodyPr/>
          <a:lstStyle>
            <a:lvl1pPr>
              <a:defRPr/>
            </a:lvl1pPr>
          </a:lstStyle>
          <a:p>
            <a:endParaRPr lang="en-US"/>
          </a:p>
        </p:txBody>
      </p:sp>
      <p:sp>
        <p:nvSpPr>
          <p:cNvPr id="7" name="Rectangle 6"/>
          <p:cNvSpPr>
            <a:spLocks noGrp="1" noChangeArrowheads="1"/>
          </p:cNvSpPr>
          <p:nvPr>
            <p:ph type="sldNum" sz="quarter" idx="12"/>
          </p:nvPr>
        </p:nvSpPr>
        <p:spPr>
          <a:xfrm>
            <a:off x="6553200" y="6248400"/>
            <a:ext cx="1905000" cy="457200"/>
          </a:xfrm>
        </p:spPr>
        <p:txBody>
          <a:bodyPr/>
          <a:lstStyle>
            <a:lvl1pPr>
              <a:defRPr/>
            </a:lvl1pPr>
          </a:lstStyle>
          <a:p>
            <a:fld id="{36E034A6-AD0C-4713-8634-C2978AC2AACC}" type="slidenum">
              <a:rPr lang="en-US"/>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Content Placeholder 2"/>
          <p:cNvSpPr>
            <a:spLocks noGrp="1"/>
          </p:cNvSpPr>
          <p:nvPr>
            <p:ph idx="1"/>
          </p:nvPr>
        </p:nvSpPr>
        <p:spPr/>
        <p:txBody>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endParaRPr lang="en-US"/>
          </a:p>
        </p:txBody>
      </p:sp>
      <p:sp>
        <p:nvSpPr>
          <p:cNvPr id="5" name="Rectangle 7"/>
          <p:cNvSpPr>
            <a:spLocks noGrp="1" noChangeArrowheads="1"/>
          </p:cNvSpPr>
          <p:nvPr>
            <p:ph type="ftr" sz="quarter" idx="11"/>
          </p:nvPr>
        </p:nvSpPr>
        <p:spPr>
          <a:ln/>
        </p:spPr>
        <p:txBody>
          <a:bodyPr/>
          <a:lstStyle>
            <a:lvl1pPr>
              <a:defRPr/>
            </a:lvl1pPr>
          </a:lstStyle>
          <a:p>
            <a:endParaRPr lang="en-US"/>
          </a:p>
        </p:txBody>
      </p:sp>
      <p:sp>
        <p:nvSpPr>
          <p:cNvPr id="6" name="Rectangle 8"/>
          <p:cNvSpPr>
            <a:spLocks noGrp="1" noChangeArrowheads="1"/>
          </p:cNvSpPr>
          <p:nvPr>
            <p:ph type="sldNum" sz="quarter" idx="12"/>
          </p:nvPr>
        </p:nvSpPr>
        <p:spPr>
          <a:ln/>
        </p:spPr>
        <p:txBody>
          <a:bodyPr/>
          <a:lstStyle>
            <a:lvl1pPr>
              <a:defRPr/>
            </a:lvl1pPr>
          </a:lstStyle>
          <a:p>
            <a:fld id="{25B1D56E-A02E-4C54-9017-31E3D44A9786}" type="slidenum">
              <a:rPr lang="en-US"/>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CA"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CA" smtClean="0"/>
              <a:t>Click to edit Master text styles</a:t>
            </a:r>
          </a:p>
        </p:txBody>
      </p:sp>
      <p:sp>
        <p:nvSpPr>
          <p:cNvPr id="4" name="Rectangle 6"/>
          <p:cNvSpPr>
            <a:spLocks noGrp="1" noChangeArrowheads="1"/>
          </p:cNvSpPr>
          <p:nvPr>
            <p:ph type="dt" sz="half" idx="10"/>
          </p:nvPr>
        </p:nvSpPr>
        <p:spPr>
          <a:ln/>
        </p:spPr>
        <p:txBody>
          <a:bodyPr/>
          <a:lstStyle>
            <a:lvl1pPr>
              <a:defRPr/>
            </a:lvl1pPr>
          </a:lstStyle>
          <a:p>
            <a:endParaRPr lang="en-US"/>
          </a:p>
        </p:txBody>
      </p:sp>
      <p:sp>
        <p:nvSpPr>
          <p:cNvPr id="5" name="Rectangle 7"/>
          <p:cNvSpPr>
            <a:spLocks noGrp="1" noChangeArrowheads="1"/>
          </p:cNvSpPr>
          <p:nvPr>
            <p:ph type="ftr" sz="quarter" idx="11"/>
          </p:nvPr>
        </p:nvSpPr>
        <p:spPr>
          <a:ln/>
        </p:spPr>
        <p:txBody>
          <a:bodyPr/>
          <a:lstStyle>
            <a:lvl1pPr>
              <a:defRPr/>
            </a:lvl1pPr>
          </a:lstStyle>
          <a:p>
            <a:endParaRPr lang="en-US"/>
          </a:p>
        </p:txBody>
      </p:sp>
      <p:sp>
        <p:nvSpPr>
          <p:cNvPr id="6" name="Rectangle 8"/>
          <p:cNvSpPr>
            <a:spLocks noGrp="1" noChangeArrowheads="1"/>
          </p:cNvSpPr>
          <p:nvPr>
            <p:ph type="sldNum" sz="quarter" idx="12"/>
          </p:nvPr>
        </p:nvSpPr>
        <p:spPr>
          <a:ln/>
        </p:spPr>
        <p:txBody>
          <a:bodyPr/>
          <a:lstStyle>
            <a:lvl1pPr>
              <a:defRPr/>
            </a:lvl1pPr>
          </a:lstStyle>
          <a:p>
            <a:fld id="{86A207A7-966D-4BD6-B933-02E93E3BC060}" type="slidenum">
              <a:rPr lang="en-US"/>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Content Placeholder 2"/>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Content Placeholder 3"/>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5" name="Rectangle 6"/>
          <p:cNvSpPr>
            <a:spLocks noGrp="1" noChangeArrowheads="1"/>
          </p:cNvSpPr>
          <p:nvPr>
            <p:ph type="dt" sz="half" idx="10"/>
          </p:nvPr>
        </p:nvSpPr>
        <p:spPr>
          <a:ln/>
        </p:spPr>
        <p:txBody>
          <a:bodyPr/>
          <a:lstStyle>
            <a:lvl1pPr>
              <a:defRPr/>
            </a:lvl1pPr>
          </a:lstStyle>
          <a:p>
            <a:endParaRPr lang="en-US"/>
          </a:p>
        </p:txBody>
      </p:sp>
      <p:sp>
        <p:nvSpPr>
          <p:cNvPr id="6" name="Rectangle 7"/>
          <p:cNvSpPr>
            <a:spLocks noGrp="1" noChangeArrowheads="1"/>
          </p:cNvSpPr>
          <p:nvPr>
            <p:ph type="ftr" sz="quarter" idx="11"/>
          </p:nvPr>
        </p:nvSpPr>
        <p:spPr>
          <a:ln/>
        </p:spPr>
        <p:txBody>
          <a:bodyPr/>
          <a:lstStyle>
            <a:lvl1pPr>
              <a:defRPr/>
            </a:lvl1pPr>
          </a:lstStyle>
          <a:p>
            <a:endParaRPr lang="en-US"/>
          </a:p>
        </p:txBody>
      </p:sp>
      <p:sp>
        <p:nvSpPr>
          <p:cNvPr id="7" name="Rectangle 8"/>
          <p:cNvSpPr>
            <a:spLocks noGrp="1" noChangeArrowheads="1"/>
          </p:cNvSpPr>
          <p:nvPr>
            <p:ph type="sldNum" sz="quarter" idx="12"/>
          </p:nvPr>
        </p:nvSpPr>
        <p:spPr>
          <a:ln/>
        </p:spPr>
        <p:txBody>
          <a:bodyPr/>
          <a:lstStyle>
            <a:lvl1pPr>
              <a:defRPr/>
            </a:lvl1pPr>
          </a:lstStyle>
          <a:p>
            <a:fld id="{9BB63BA5-ED5D-4F96-9DA2-91F7A68C0B4E}" type="slidenum">
              <a:rPr lang="en-US"/>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CA"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7" name="Rectangle 6"/>
          <p:cNvSpPr>
            <a:spLocks noGrp="1" noChangeArrowheads="1"/>
          </p:cNvSpPr>
          <p:nvPr>
            <p:ph type="dt" sz="half" idx="10"/>
          </p:nvPr>
        </p:nvSpPr>
        <p:spPr>
          <a:ln/>
        </p:spPr>
        <p:txBody>
          <a:bodyPr/>
          <a:lstStyle>
            <a:lvl1pPr>
              <a:defRPr/>
            </a:lvl1pPr>
          </a:lstStyle>
          <a:p>
            <a:endParaRPr lang="en-US"/>
          </a:p>
        </p:txBody>
      </p:sp>
      <p:sp>
        <p:nvSpPr>
          <p:cNvPr id="8" name="Rectangle 7"/>
          <p:cNvSpPr>
            <a:spLocks noGrp="1" noChangeArrowheads="1"/>
          </p:cNvSpPr>
          <p:nvPr>
            <p:ph type="ftr" sz="quarter" idx="11"/>
          </p:nvPr>
        </p:nvSpPr>
        <p:spPr>
          <a:ln/>
        </p:spPr>
        <p:txBody>
          <a:bodyPr/>
          <a:lstStyle>
            <a:lvl1pPr>
              <a:defRPr/>
            </a:lvl1pPr>
          </a:lstStyle>
          <a:p>
            <a:endParaRPr lang="en-US"/>
          </a:p>
        </p:txBody>
      </p:sp>
      <p:sp>
        <p:nvSpPr>
          <p:cNvPr id="9" name="Rectangle 8"/>
          <p:cNvSpPr>
            <a:spLocks noGrp="1" noChangeArrowheads="1"/>
          </p:cNvSpPr>
          <p:nvPr>
            <p:ph type="sldNum" sz="quarter" idx="12"/>
          </p:nvPr>
        </p:nvSpPr>
        <p:spPr>
          <a:ln/>
        </p:spPr>
        <p:txBody>
          <a:bodyPr/>
          <a:lstStyle>
            <a:lvl1pPr>
              <a:defRPr/>
            </a:lvl1pPr>
          </a:lstStyle>
          <a:p>
            <a:fld id="{4BD926FA-2CD7-4354-911D-3521D5781D5A}" type="slidenum">
              <a:rPr lang="en-US"/>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Rectangle 6"/>
          <p:cNvSpPr>
            <a:spLocks noGrp="1" noChangeArrowheads="1"/>
          </p:cNvSpPr>
          <p:nvPr>
            <p:ph type="dt" sz="half" idx="10"/>
          </p:nvPr>
        </p:nvSpPr>
        <p:spPr>
          <a:ln/>
        </p:spPr>
        <p:txBody>
          <a:bodyPr/>
          <a:lstStyle>
            <a:lvl1pPr>
              <a:defRPr/>
            </a:lvl1pPr>
          </a:lstStyle>
          <a:p>
            <a:endParaRPr lang="en-US"/>
          </a:p>
        </p:txBody>
      </p:sp>
      <p:sp>
        <p:nvSpPr>
          <p:cNvPr id="4" name="Rectangle 7"/>
          <p:cNvSpPr>
            <a:spLocks noGrp="1" noChangeArrowheads="1"/>
          </p:cNvSpPr>
          <p:nvPr>
            <p:ph type="ftr" sz="quarter" idx="11"/>
          </p:nvPr>
        </p:nvSpPr>
        <p:spPr>
          <a:ln/>
        </p:spPr>
        <p:txBody>
          <a:bodyPr/>
          <a:lstStyle>
            <a:lvl1pPr>
              <a:defRPr/>
            </a:lvl1pPr>
          </a:lstStyle>
          <a:p>
            <a:endParaRPr lang="en-US"/>
          </a:p>
        </p:txBody>
      </p:sp>
      <p:sp>
        <p:nvSpPr>
          <p:cNvPr id="5" name="Rectangle 8"/>
          <p:cNvSpPr>
            <a:spLocks noGrp="1" noChangeArrowheads="1"/>
          </p:cNvSpPr>
          <p:nvPr>
            <p:ph type="sldNum" sz="quarter" idx="12"/>
          </p:nvPr>
        </p:nvSpPr>
        <p:spPr>
          <a:ln/>
        </p:spPr>
        <p:txBody>
          <a:bodyPr/>
          <a:lstStyle>
            <a:lvl1pPr>
              <a:defRPr/>
            </a:lvl1pPr>
          </a:lstStyle>
          <a:p>
            <a:fld id="{D136ADFD-1E15-4496-A754-22D5FA1182DE}" type="slidenum">
              <a:rPr lang="en-US"/>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endParaRPr lang="en-US"/>
          </a:p>
        </p:txBody>
      </p:sp>
      <p:sp>
        <p:nvSpPr>
          <p:cNvPr id="3" name="Rectangle 7"/>
          <p:cNvSpPr>
            <a:spLocks noGrp="1" noChangeArrowheads="1"/>
          </p:cNvSpPr>
          <p:nvPr>
            <p:ph type="ftr" sz="quarter" idx="11"/>
          </p:nvPr>
        </p:nvSpPr>
        <p:spPr>
          <a:ln/>
        </p:spPr>
        <p:txBody>
          <a:bodyPr/>
          <a:lstStyle>
            <a:lvl1pPr>
              <a:defRPr/>
            </a:lvl1pPr>
          </a:lstStyle>
          <a:p>
            <a:endParaRPr lang="en-US"/>
          </a:p>
        </p:txBody>
      </p:sp>
      <p:sp>
        <p:nvSpPr>
          <p:cNvPr id="4" name="Rectangle 8"/>
          <p:cNvSpPr>
            <a:spLocks noGrp="1" noChangeArrowheads="1"/>
          </p:cNvSpPr>
          <p:nvPr>
            <p:ph type="sldNum" sz="quarter" idx="12"/>
          </p:nvPr>
        </p:nvSpPr>
        <p:spPr>
          <a:ln/>
        </p:spPr>
        <p:txBody>
          <a:bodyPr/>
          <a:lstStyle>
            <a:lvl1pPr>
              <a:defRPr/>
            </a:lvl1pPr>
          </a:lstStyle>
          <a:p>
            <a:fld id="{5A678E66-7A57-4068-8E1C-6208A01D942B}"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Content Placeholder 2"/>
          <p:cNvSpPr>
            <a:spLocks noGrp="1"/>
          </p:cNvSpPr>
          <p:nvPr>
            <p:ph idx="1"/>
          </p:nvPr>
        </p:nvSpPr>
        <p:spPr/>
        <p:txBody>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endParaRPr lang="en-US"/>
          </a:p>
        </p:txBody>
      </p:sp>
      <p:sp>
        <p:nvSpPr>
          <p:cNvPr id="5" name="Rectangle 7"/>
          <p:cNvSpPr>
            <a:spLocks noGrp="1" noChangeArrowheads="1"/>
          </p:cNvSpPr>
          <p:nvPr>
            <p:ph type="ftr" sz="quarter" idx="11"/>
          </p:nvPr>
        </p:nvSpPr>
        <p:spPr>
          <a:ln/>
        </p:spPr>
        <p:txBody>
          <a:bodyPr/>
          <a:lstStyle>
            <a:lvl1pPr>
              <a:defRPr/>
            </a:lvl1pPr>
          </a:lstStyle>
          <a:p>
            <a:endParaRPr lang="en-US"/>
          </a:p>
        </p:txBody>
      </p:sp>
      <p:sp>
        <p:nvSpPr>
          <p:cNvPr id="6" name="Rectangle 8"/>
          <p:cNvSpPr>
            <a:spLocks noGrp="1" noChangeArrowheads="1"/>
          </p:cNvSpPr>
          <p:nvPr>
            <p:ph type="sldNum" sz="quarter" idx="12"/>
          </p:nvPr>
        </p:nvSpPr>
        <p:spPr>
          <a:ln/>
        </p:spPr>
        <p:txBody>
          <a:bodyPr/>
          <a:lstStyle>
            <a:lvl1pPr>
              <a:defRPr/>
            </a:lvl1pPr>
          </a:lstStyle>
          <a:p>
            <a:fld id="{7062EB98-1B50-4EFA-8F68-11AFA67CE1F5}" type="slidenum">
              <a:rPr lang="en-US"/>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CA"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endParaRPr lang="en-US"/>
          </a:p>
        </p:txBody>
      </p:sp>
      <p:sp>
        <p:nvSpPr>
          <p:cNvPr id="6" name="Rectangle 7"/>
          <p:cNvSpPr>
            <a:spLocks noGrp="1" noChangeArrowheads="1"/>
          </p:cNvSpPr>
          <p:nvPr>
            <p:ph type="ftr" sz="quarter" idx="11"/>
          </p:nvPr>
        </p:nvSpPr>
        <p:spPr>
          <a:ln/>
        </p:spPr>
        <p:txBody>
          <a:bodyPr/>
          <a:lstStyle>
            <a:lvl1pPr>
              <a:defRPr/>
            </a:lvl1pPr>
          </a:lstStyle>
          <a:p>
            <a:endParaRPr lang="en-US"/>
          </a:p>
        </p:txBody>
      </p:sp>
      <p:sp>
        <p:nvSpPr>
          <p:cNvPr id="7" name="Rectangle 8"/>
          <p:cNvSpPr>
            <a:spLocks noGrp="1" noChangeArrowheads="1"/>
          </p:cNvSpPr>
          <p:nvPr>
            <p:ph type="sldNum" sz="quarter" idx="12"/>
          </p:nvPr>
        </p:nvSpPr>
        <p:spPr>
          <a:ln/>
        </p:spPr>
        <p:txBody>
          <a:bodyPr/>
          <a:lstStyle>
            <a:lvl1pPr>
              <a:defRPr/>
            </a:lvl1pPr>
          </a:lstStyle>
          <a:p>
            <a:fld id="{77481C3E-0D6D-42DB-906B-C9FDA10928C7}" type="slidenum">
              <a:rPr lang="en-US"/>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CA"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endParaRPr lang="en-US"/>
          </a:p>
        </p:txBody>
      </p:sp>
      <p:sp>
        <p:nvSpPr>
          <p:cNvPr id="6" name="Rectangle 7"/>
          <p:cNvSpPr>
            <a:spLocks noGrp="1" noChangeArrowheads="1"/>
          </p:cNvSpPr>
          <p:nvPr>
            <p:ph type="ftr" sz="quarter" idx="11"/>
          </p:nvPr>
        </p:nvSpPr>
        <p:spPr>
          <a:ln/>
        </p:spPr>
        <p:txBody>
          <a:bodyPr/>
          <a:lstStyle>
            <a:lvl1pPr>
              <a:defRPr/>
            </a:lvl1pPr>
          </a:lstStyle>
          <a:p>
            <a:endParaRPr lang="en-US"/>
          </a:p>
        </p:txBody>
      </p:sp>
      <p:sp>
        <p:nvSpPr>
          <p:cNvPr id="7" name="Rectangle 8"/>
          <p:cNvSpPr>
            <a:spLocks noGrp="1" noChangeArrowheads="1"/>
          </p:cNvSpPr>
          <p:nvPr>
            <p:ph type="sldNum" sz="quarter" idx="12"/>
          </p:nvPr>
        </p:nvSpPr>
        <p:spPr>
          <a:ln/>
        </p:spPr>
        <p:txBody>
          <a:bodyPr/>
          <a:lstStyle>
            <a:lvl1pPr>
              <a:defRPr/>
            </a:lvl1pPr>
          </a:lstStyle>
          <a:p>
            <a:fld id="{AA258D48-8FF1-4C9C-99FA-639A6F1572FB}" type="slidenum">
              <a:rPr lang="en-US"/>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endParaRPr lang="en-US"/>
          </a:p>
        </p:txBody>
      </p:sp>
      <p:sp>
        <p:nvSpPr>
          <p:cNvPr id="5" name="Rectangle 7"/>
          <p:cNvSpPr>
            <a:spLocks noGrp="1" noChangeArrowheads="1"/>
          </p:cNvSpPr>
          <p:nvPr>
            <p:ph type="ftr" sz="quarter" idx="11"/>
          </p:nvPr>
        </p:nvSpPr>
        <p:spPr>
          <a:ln/>
        </p:spPr>
        <p:txBody>
          <a:bodyPr/>
          <a:lstStyle>
            <a:lvl1pPr>
              <a:defRPr/>
            </a:lvl1pPr>
          </a:lstStyle>
          <a:p>
            <a:endParaRPr lang="en-US"/>
          </a:p>
        </p:txBody>
      </p:sp>
      <p:sp>
        <p:nvSpPr>
          <p:cNvPr id="6" name="Rectangle 8"/>
          <p:cNvSpPr>
            <a:spLocks noGrp="1" noChangeArrowheads="1"/>
          </p:cNvSpPr>
          <p:nvPr>
            <p:ph type="sldNum" sz="quarter" idx="12"/>
          </p:nvPr>
        </p:nvSpPr>
        <p:spPr>
          <a:ln/>
        </p:spPr>
        <p:txBody>
          <a:bodyPr/>
          <a:lstStyle>
            <a:lvl1pPr>
              <a:defRPr/>
            </a:lvl1pPr>
          </a:lstStyle>
          <a:p>
            <a:fld id="{2004B4C2-DA98-41CA-8FA3-D44AC00ECFCC}" type="slidenum">
              <a:rPr lang="en-US"/>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3838" y="304800"/>
            <a:ext cx="2001837" cy="5715000"/>
          </a:xfrm>
        </p:spPr>
        <p:txBody>
          <a:bodyPr vert="eaVert"/>
          <a:lstStyle/>
          <a:p>
            <a:r>
              <a:rPr lang="en-CA" smtClean="0"/>
              <a:t>Click to edit Master title style</a:t>
            </a:r>
            <a:endParaRPr lang="en-US"/>
          </a:p>
        </p:txBody>
      </p:sp>
      <p:sp>
        <p:nvSpPr>
          <p:cNvPr id="3" name="Vertical Text Placeholder 2"/>
          <p:cNvSpPr>
            <a:spLocks noGrp="1"/>
          </p:cNvSpPr>
          <p:nvPr>
            <p:ph type="body" orient="vert" idx="1"/>
          </p:nvPr>
        </p:nvSpPr>
        <p:spPr>
          <a:xfrm>
            <a:off x="566738" y="304800"/>
            <a:ext cx="5854700" cy="5715000"/>
          </a:xfrm>
        </p:spPr>
        <p:txBody>
          <a:bodyPr vert="eaVert"/>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endParaRPr lang="en-US"/>
          </a:p>
        </p:txBody>
      </p:sp>
      <p:sp>
        <p:nvSpPr>
          <p:cNvPr id="5" name="Rectangle 7"/>
          <p:cNvSpPr>
            <a:spLocks noGrp="1" noChangeArrowheads="1"/>
          </p:cNvSpPr>
          <p:nvPr>
            <p:ph type="ftr" sz="quarter" idx="11"/>
          </p:nvPr>
        </p:nvSpPr>
        <p:spPr>
          <a:ln/>
        </p:spPr>
        <p:txBody>
          <a:bodyPr/>
          <a:lstStyle>
            <a:lvl1pPr>
              <a:defRPr/>
            </a:lvl1pPr>
          </a:lstStyle>
          <a:p>
            <a:endParaRPr lang="en-US"/>
          </a:p>
        </p:txBody>
      </p:sp>
      <p:sp>
        <p:nvSpPr>
          <p:cNvPr id="6" name="Rectangle 8"/>
          <p:cNvSpPr>
            <a:spLocks noGrp="1" noChangeArrowheads="1"/>
          </p:cNvSpPr>
          <p:nvPr>
            <p:ph type="sldNum" sz="quarter" idx="12"/>
          </p:nvPr>
        </p:nvSpPr>
        <p:spPr>
          <a:ln/>
        </p:spPr>
        <p:txBody>
          <a:bodyPr/>
          <a:lstStyle>
            <a:lvl1pPr>
              <a:defRPr/>
            </a:lvl1pPr>
          </a:lstStyle>
          <a:p>
            <a:fld id="{01C5959B-85B9-4080-94E3-3374D5B8B241}" type="slidenum">
              <a:rPr lang="en-US"/>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74675" y="304800"/>
            <a:ext cx="8001000" cy="1216025"/>
          </a:xfrm>
        </p:spPr>
        <p:txBody>
          <a:bodyPr/>
          <a:lstStyle/>
          <a:p>
            <a:r>
              <a:rPr lang="en-CA" smtClean="0"/>
              <a:t>Click to edit Master title style</a:t>
            </a:r>
            <a:endParaRPr lang="en-US"/>
          </a:p>
        </p:txBody>
      </p:sp>
      <p:sp>
        <p:nvSpPr>
          <p:cNvPr id="3" name="Text Placeholder 2"/>
          <p:cNvSpPr>
            <a:spLocks noGrp="1"/>
          </p:cNvSpPr>
          <p:nvPr>
            <p:ph type="body" sz="half" idx="1"/>
          </p:nvPr>
        </p:nvSpPr>
        <p:spPr>
          <a:xfrm>
            <a:off x="566738" y="1752600"/>
            <a:ext cx="3924300" cy="4267200"/>
          </a:xfrm>
        </p:spPr>
        <p:txBody>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Content Placeholder 3"/>
          <p:cNvSpPr>
            <a:spLocks noGrp="1"/>
          </p:cNvSpPr>
          <p:nvPr>
            <p:ph sz="half" idx="2"/>
          </p:nvPr>
        </p:nvSpPr>
        <p:spPr>
          <a:xfrm>
            <a:off x="4643438" y="1752600"/>
            <a:ext cx="3924300" cy="4267200"/>
          </a:xfrm>
        </p:spPr>
        <p:txBody>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5" name="Rectangle 6"/>
          <p:cNvSpPr>
            <a:spLocks noGrp="1" noChangeArrowheads="1"/>
          </p:cNvSpPr>
          <p:nvPr>
            <p:ph type="dt" sz="half" idx="10"/>
          </p:nvPr>
        </p:nvSpPr>
        <p:spPr>
          <a:ln/>
        </p:spPr>
        <p:txBody>
          <a:bodyPr/>
          <a:lstStyle>
            <a:lvl1pPr>
              <a:defRPr/>
            </a:lvl1pPr>
          </a:lstStyle>
          <a:p>
            <a:endParaRPr lang="en-US"/>
          </a:p>
        </p:txBody>
      </p:sp>
      <p:sp>
        <p:nvSpPr>
          <p:cNvPr id="6" name="Rectangle 7"/>
          <p:cNvSpPr>
            <a:spLocks noGrp="1" noChangeArrowheads="1"/>
          </p:cNvSpPr>
          <p:nvPr>
            <p:ph type="ftr" sz="quarter" idx="11"/>
          </p:nvPr>
        </p:nvSpPr>
        <p:spPr>
          <a:ln/>
        </p:spPr>
        <p:txBody>
          <a:bodyPr/>
          <a:lstStyle>
            <a:lvl1pPr>
              <a:defRPr/>
            </a:lvl1pPr>
          </a:lstStyle>
          <a:p>
            <a:endParaRPr lang="en-US"/>
          </a:p>
        </p:txBody>
      </p:sp>
      <p:sp>
        <p:nvSpPr>
          <p:cNvPr id="7" name="Rectangle 8"/>
          <p:cNvSpPr>
            <a:spLocks noGrp="1" noChangeArrowheads="1"/>
          </p:cNvSpPr>
          <p:nvPr>
            <p:ph type="sldNum" sz="quarter" idx="12"/>
          </p:nvPr>
        </p:nvSpPr>
        <p:spPr>
          <a:ln/>
        </p:spPr>
        <p:txBody>
          <a:bodyPr/>
          <a:lstStyle>
            <a:lvl1pPr>
              <a:defRPr/>
            </a:lvl1pPr>
          </a:lstStyle>
          <a:p>
            <a:fld id="{9AADDAB4-6301-40F3-806E-A062008129F1}" type="slidenum">
              <a:rPr lang="en-US"/>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574675" y="304800"/>
            <a:ext cx="8001000" cy="1216025"/>
          </a:xfrm>
        </p:spPr>
        <p:txBody>
          <a:bodyPr/>
          <a:lstStyle/>
          <a:p>
            <a:r>
              <a:rPr lang="en-CA" smtClean="0"/>
              <a:t>Click to edit Master title style</a:t>
            </a:r>
            <a:endParaRPr lang="en-US"/>
          </a:p>
        </p:txBody>
      </p:sp>
      <p:sp>
        <p:nvSpPr>
          <p:cNvPr id="3" name="Text Placeholder 2"/>
          <p:cNvSpPr>
            <a:spLocks noGrp="1"/>
          </p:cNvSpPr>
          <p:nvPr>
            <p:ph type="body" sz="half" idx="1"/>
          </p:nvPr>
        </p:nvSpPr>
        <p:spPr>
          <a:xfrm>
            <a:off x="566738" y="1752600"/>
            <a:ext cx="3924300" cy="4267200"/>
          </a:xfrm>
        </p:spPr>
        <p:txBody>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Content Placeholder 3"/>
          <p:cNvSpPr>
            <a:spLocks noGrp="1"/>
          </p:cNvSpPr>
          <p:nvPr>
            <p:ph sz="quarter" idx="2"/>
          </p:nvPr>
        </p:nvSpPr>
        <p:spPr>
          <a:xfrm>
            <a:off x="4643438" y="1752600"/>
            <a:ext cx="3924300" cy="2057400"/>
          </a:xfrm>
        </p:spPr>
        <p:txBody>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5" name="Content Placeholder 4"/>
          <p:cNvSpPr>
            <a:spLocks noGrp="1"/>
          </p:cNvSpPr>
          <p:nvPr>
            <p:ph sz="quarter" idx="3"/>
          </p:nvPr>
        </p:nvSpPr>
        <p:spPr>
          <a:xfrm>
            <a:off x="4643438" y="3962400"/>
            <a:ext cx="3924300" cy="2057400"/>
          </a:xfrm>
        </p:spPr>
        <p:txBody>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6" name="Rectangle 6"/>
          <p:cNvSpPr>
            <a:spLocks noGrp="1" noChangeArrowheads="1"/>
          </p:cNvSpPr>
          <p:nvPr>
            <p:ph type="dt" sz="half" idx="10"/>
          </p:nvPr>
        </p:nvSpPr>
        <p:spPr>
          <a:ln/>
        </p:spPr>
        <p:txBody>
          <a:bodyPr/>
          <a:lstStyle>
            <a:lvl1pPr>
              <a:defRPr/>
            </a:lvl1pPr>
          </a:lstStyle>
          <a:p>
            <a:endParaRPr lang="en-US"/>
          </a:p>
        </p:txBody>
      </p:sp>
      <p:sp>
        <p:nvSpPr>
          <p:cNvPr id="7" name="Rectangle 7"/>
          <p:cNvSpPr>
            <a:spLocks noGrp="1" noChangeArrowheads="1"/>
          </p:cNvSpPr>
          <p:nvPr>
            <p:ph type="ftr" sz="quarter" idx="11"/>
          </p:nvPr>
        </p:nvSpPr>
        <p:spPr>
          <a:ln/>
        </p:spPr>
        <p:txBody>
          <a:bodyPr/>
          <a:lstStyle>
            <a:lvl1pPr>
              <a:defRPr/>
            </a:lvl1pPr>
          </a:lstStyle>
          <a:p>
            <a:endParaRPr lang="en-US"/>
          </a:p>
        </p:txBody>
      </p:sp>
      <p:sp>
        <p:nvSpPr>
          <p:cNvPr id="8" name="Rectangle 8"/>
          <p:cNvSpPr>
            <a:spLocks noGrp="1" noChangeArrowheads="1"/>
          </p:cNvSpPr>
          <p:nvPr>
            <p:ph type="sldNum" sz="quarter" idx="12"/>
          </p:nvPr>
        </p:nvSpPr>
        <p:spPr>
          <a:ln/>
        </p:spPr>
        <p:txBody>
          <a:bodyPr/>
          <a:lstStyle>
            <a:lvl1pPr>
              <a:defRPr/>
            </a:lvl1pPr>
          </a:lstStyle>
          <a:p>
            <a:fld id="{2AA3F506-36E7-41A0-AD0E-4365082488C0}"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CA"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CA" smtClean="0"/>
              <a:t>Click to edit Master text styles</a:t>
            </a:r>
          </a:p>
        </p:txBody>
      </p:sp>
      <p:sp>
        <p:nvSpPr>
          <p:cNvPr id="4" name="Rectangle 6"/>
          <p:cNvSpPr>
            <a:spLocks noGrp="1" noChangeArrowheads="1"/>
          </p:cNvSpPr>
          <p:nvPr>
            <p:ph type="dt" sz="half" idx="10"/>
          </p:nvPr>
        </p:nvSpPr>
        <p:spPr>
          <a:ln/>
        </p:spPr>
        <p:txBody>
          <a:bodyPr/>
          <a:lstStyle>
            <a:lvl1pPr>
              <a:defRPr/>
            </a:lvl1pPr>
          </a:lstStyle>
          <a:p>
            <a:endParaRPr lang="en-US"/>
          </a:p>
        </p:txBody>
      </p:sp>
      <p:sp>
        <p:nvSpPr>
          <p:cNvPr id="5" name="Rectangle 7"/>
          <p:cNvSpPr>
            <a:spLocks noGrp="1" noChangeArrowheads="1"/>
          </p:cNvSpPr>
          <p:nvPr>
            <p:ph type="ftr" sz="quarter" idx="11"/>
          </p:nvPr>
        </p:nvSpPr>
        <p:spPr>
          <a:ln/>
        </p:spPr>
        <p:txBody>
          <a:bodyPr/>
          <a:lstStyle>
            <a:lvl1pPr>
              <a:defRPr/>
            </a:lvl1pPr>
          </a:lstStyle>
          <a:p>
            <a:endParaRPr lang="en-US"/>
          </a:p>
        </p:txBody>
      </p:sp>
      <p:sp>
        <p:nvSpPr>
          <p:cNvPr id="6" name="Rectangle 8"/>
          <p:cNvSpPr>
            <a:spLocks noGrp="1" noChangeArrowheads="1"/>
          </p:cNvSpPr>
          <p:nvPr>
            <p:ph type="sldNum" sz="quarter" idx="12"/>
          </p:nvPr>
        </p:nvSpPr>
        <p:spPr>
          <a:ln/>
        </p:spPr>
        <p:txBody>
          <a:bodyPr/>
          <a:lstStyle>
            <a:lvl1pPr>
              <a:defRPr/>
            </a:lvl1pPr>
          </a:lstStyle>
          <a:p>
            <a:fld id="{A944B55A-EFC5-4116-96AF-2902586FDF3F}"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Content Placeholder 2"/>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Content Placeholder 3"/>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5" name="Rectangle 6"/>
          <p:cNvSpPr>
            <a:spLocks noGrp="1" noChangeArrowheads="1"/>
          </p:cNvSpPr>
          <p:nvPr>
            <p:ph type="dt" sz="half" idx="10"/>
          </p:nvPr>
        </p:nvSpPr>
        <p:spPr>
          <a:ln/>
        </p:spPr>
        <p:txBody>
          <a:bodyPr/>
          <a:lstStyle>
            <a:lvl1pPr>
              <a:defRPr/>
            </a:lvl1pPr>
          </a:lstStyle>
          <a:p>
            <a:endParaRPr lang="en-US"/>
          </a:p>
        </p:txBody>
      </p:sp>
      <p:sp>
        <p:nvSpPr>
          <p:cNvPr id="6" name="Rectangle 7"/>
          <p:cNvSpPr>
            <a:spLocks noGrp="1" noChangeArrowheads="1"/>
          </p:cNvSpPr>
          <p:nvPr>
            <p:ph type="ftr" sz="quarter" idx="11"/>
          </p:nvPr>
        </p:nvSpPr>
        <p:spPr>
          <a:ln/>
        </p:spPr>
        <p:txBody>
          <a:bodyPr/>
          <a:lstStyle>
            <a:lvl1pPr>
              <a:defRPr/>
            </a:lvl1pPr>
          </a:lstStyle>
          <a:p>
            <a:endParaRPr lang="en-US"/>
          </a:p>
        </p:txBody>
      </p:sp>
      <p:sp>
        <p:nvSpPr>
          <p:cNvPr id="7" name="Rectangle 8"/>
          <p:cNvSpPr>
            <a:spLocks noGrp="1" noChangeArrowheads="1"/>
          </p:cNvSpPr>
          <p:nvPr>
            <p:ph type="sldNum" sz="quarter" idx="12"/>
          </p:nvPr>
        </p:nvSpPr>
        <p:spPr>
          <a:ln/>
        </p:spPr>
        <p:txBody>
          <a:bodyPr/>
          <a:lstStyle>
            <a:lvl1pPr>
              <a:defRPr/>
            </a:lvl1pPr>
          </a:lstStyle>
          <a:p>
            <a:fld id="{DD074811-F228-42CF-A29D-14F4F5665122}"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CA"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7" name="Rectangle 6"/>
          <p:cNvSpPr>
            <a:spLocks noGrp="1" noChangeArrowheads="1"/>
          </p:cNvSpPr>
          <p:nvPr>
            <p:ph type="dt" sz="half" idx="10"/>
          </p:nvPr>
        </p:nvSpPr>
        <p:spPr>
          <a:ln/>
        </p:spPr>
        <p:txBody>
          <a:bodyPr/>
          <a:lstStyle>
            <a:lvl1pPr>
              <a:defRPr/>
            </a:lvl1pPr>
          </a:lstStyle>
          <a:p>
            <a:endParaRPr lang="en-US"/>
          </a:p>
        </p:txBody>
      </p:sp>
      <p:sp>
        <p:nvSpPr>
          <p:cNvPr id="8" name="Rectangle 7"/>
          <p:cNvSpPr>
            <a:spLocks noGrp="1" noChangeArrowheads="1"/>
          </p:cNvSpPr>
          <p:nvPr>
            <p:ph type="ftr" sz="quarter" idx="11"/>
          </p:nvPr>
        </p:nvSpPr>
        <p:spPr>
          <a:ln/>
        </p:spPr>
        <p:txBody>
          <a:bodyPr/>
          <a:lstStyle>
            <a:lvl1pPr>
              <a:defRPr/>
            </a:lvl1pPr>
          </a:lstStyle>
          <a:p>
            <a:endParaRPr lang="en-US"/>
          </a:p>
        </p:txBody>
      </p:sp>
      <p:sp>
        <p:nvSpPr>
          <p:cNvPr id="9" name="Rectangle 8"/>
          <p:cNvSpPr>
            <a:spLocks noGrp="1" noChangeArrowheads="1"/>
          </p:cNvSpPr>
          <p:nvPr>
            <p:ph type="sldNum" sz="quarter" idx="12"/>
          </p:nvPr>
        </p:nvSpPr>
        <p:spPr>
          <a:ln/>
        </p:spPr>
        <p:txBody>
          <a:bodyPr/>
          <a:lstStyle>
            <a:lvl1pPr>
              <a:defRPr/>
            </a:lvl1pPr>
          </a:lstStyle>
          <a:p>
            <a:fld id="{53F40BC1-79B8-4BD3-9B49-7E996C47B502}"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Rectangle 6"/>
          <p:cNvSpPr>
            <a:spLocks noGrp="1" noChangeArrowheads="1"/>
          </p:cNvSpPr>
          <p:nvPr>
            <p:ph type="dt" sz="half" idx="10"/>
          </p:nvPr>
        </p:nvSpPr>
        <p:spPr>
          <a:ln/>
        </p:spPr>
        <p:txBody>
          <a:bodyPr/>
          <a:lstStyle>
            <a:lvl1pPr>
              <a:defRPr/>
            </a:lvl1pPr>
          </a:lstStyle>
          <a:p>
            <a:endParaRPr lang="en-US"/>
          </a:p>
        </p:txBody>
      </p:sp>
      <p:sp>
        <p:nvSpPr>
          <p:cNvPr id="4" name="Rectangle 7"/>
          <p:cNvSpPr>
            <a:spLocks noGrp="1" noChangeArrowheads="1"/>
          </p:cNvSpPr>
          <p:nvPr>
            <p:ph type="ftr" sz="quarter" idx="11"/>
          </p:nvPr>
        </p:nvSpPr>
        <p:spPr>
          <a:ln/>
        </p:spPr>
        <p:txBody>
          <a:bodyPr/>
          <a:lstStyle>
            <a:lvl1pPr>
              <a:defRPr/>
            </a:lvl1pPr>
          </a:lstStyle>
          <a:p>
            <a:endParaRPr lang="en-US"/>
          </a:p>
        </p:txBody>
      </p:sp>
      <p:sp>
        <p:nvSpPr>
          <p:cNvPr id="5" name="Rectangle 8"/>
          <p:cNvSpPr>
            <a:spLocks noGrp="1" noChangeArrowheads="1"/>
          </p:cNvSpPr>
          <p:nvPr>
            <p:ph type="sldNum" sz="quarter" idx="12"/>
          </p:nvPr>
        </p:nvSpPr>
        <p:spPr>
          <a:ln/>
        </p:spPr>
        <p:txBody>
          <a:bodyPr/>
          <a:lstStyle>
            <a:lvl1pPr>
              <a:defRPr/>
            </a:lvl1pPr>
          </a:lstStyle>
          <a:p>
            <a:fld id="{916F4788-B718-4D42-B5AA-A1E7D57A5565}"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endParaRPr lang="en-US"/>
          </a:p>
        </p:txBody>
      </p:sp>
      <p:sp>
        <p:nvSpPr>
          <p:cNvPr id="3" name="Rectangle 7"/>
          <p:cNvSpPr>
            <a:spLocks noGrp="1" noChangeArrowheads="1"/>
          </p:cNvSpPr>
          <p:nvPr>
            <p:ph type="ftr" sz="quarter" idx="11"/>
          </p:nvPr>
        </p:nvSpPr>
        <p:spPr>
          <a:ln/>
        </p:spPr>
        <p:txBody>
          <a:bodyPr/>
          <a:lstStyle>
            <a:lvl1pPr>
              <a:defRPr/>
            </a:lvl1pPr>
          </a:lstStyle>
          <a:p>
            <a:endParaRPr lang="en-US"/>
          </a:p>
        </p:txBody>
      </p:sp>
      <p:sp>
        <p:nvSpPr>
          <p:cNvPr id="4" name="Rectangle 8"/>
          <p:cNvSpPr>
            <a:spLocks noGrp="1" noChangeArrowheads="1"/>
          </p:cNvSpPr>
          <p:nvPr>
            <p:ph type="sldNum" sz="quarter" idx="12"/>
          </p:nvPr>
        </p:nvSpPr>
        <p:spPr>
          <a:ln/>
        </p:spPr>
        <p:txBody>
          <a:bodyPr/>
          <a:lstStyle>
            <a:lvl1pPr>
              <a:defRPr/>
            </a:lvl1pPr>
          </a:lstStyle>
          <a:p>
            <a:fld id="{E5325ED2-CEB7-48C0-8B35-9EB640574C40}"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CA"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endParaRPr lang="en-US"/>
          </a:p>
        </p:txBody>
      </p:sp>
      <p:sp>
        <p:nvSpPr>
          <p:cNvPr id="6" name="Rectangle 7"/>
          <p:cNvSpPr>
            <a:spLocks noGrp="1" noChangeArrowheads="1"/>
          </p:cNvSpPr>
          <p:nvPr>
            <p:ph type="ftr" sz="quarter" idx="11"/>
          </p:nvPr>
        </p:nvSpPr>
        <p:spPr>
          <a:ln/>
        </p:spPr>
        <p:txBody>
          <a:bodyPr/>
          <a:lstStyle>
            <a:lvl1pPr>
              <a:defRPr/>
            </a:lvl1pPr>
          </a:lstStyle>
          <a:p>
            <a:endParaRPr lang="en-US"/>
          </a:p>
        </p:txBody>
      </p:sp>
      <p:sp>
        <p:nvSpPr>
          <p:cNvPr id="7" name="Rectangle 8"/>
          <p:cNvSpPr>
            <a:spLocks noGrp="1" noChangeArrowheads="1"/>
          </p:cNvSpPr>
          <p:nvPr>
            <p:ph type="sldNum" sz="quarter" idx="12"/>
          </p:nvPr>
        </p:nvSpPr>
        <p:spPr>
          <a:ln/>
        </p:spPr>
        <p:txBody>
          <a:bodyPr/>
          <a:lstStyle>
            <a:lvl1pPr>
              <a:defRPr/>
            </a:lvl1pPr>
          </a:lstStyle>
          <a:p>
            <a:fld id="{DE42B5EA-E436-4445-9919-A5494C86B7E8}"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CA"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endParaRPr lang="en-US"/>
          </a:p>
        </p:txBody>
      </p:sp>
      <p:sp>
        <p:nvSpPr>
          <p:cNvPr id="6" name="Rectangle 7"/>
          <p:cNvSpPr>
            <a:spLocks noGrp="1" noChangeArrowheads="1"/>
          </p:cNvSpPr>
          <p:nvPr>
            <p:ph type="ftr" sz="quarter" idx="11"/>
          </p:nvPr>
        </p:nvSpPr>
        <p:spPr>
          <a:ln/>
        </p:spPr>
        <p:txBody>
          <a:bodyPr/>
          <a:lstStyle>
            <a:lvl1pPr>
              <a:defRPr/>
            </a:lvl1pPr>
          </a:lstStyle>
          <a:p>
            <a:endParaRPr lang="en-US"/>
          </a:p>
        </p:txBody>
      </p:sp>
      <p:sp>
        <p:nvSpPr>
          <p:cNvPr id="7" name="Rectangle 8"/>
          <p:cNvSpPr>
            <a:spLocks noGrp="1" noChangeArrowheads="1"/>
          </p:cNvSpPr>
          <p:nvPr>
            <p:ph type="sldNum" sz="quarter" idx="12"/>
          </p:nvPr>
        </p:nvSpPr>
        <p:spPr>
          <a:ln/>
        </p:spPr>
        <p:txBody>
          <a:bodyPr/>
          <a:lstStyle>
            <a:lvl1pPr>
              <a:defRPr/>
            </a:lvl1pPr>
          </a:lstStyle>
          <a:p>
            <a:fld id="{F839252B-8450-4E30-9E1C-E81161BF64D7}"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74675" y="304800"/>
            <a:ext cx="8001000" cy="121602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566738" y="1752600"/>
            <a:ext cx="8001000" cy="426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1268" name="AutoShape 4"/>
          <p:cNvSpPr>
            <a:spLocks noChangeArrowheads="1"/>
          </p:cNvSpPr>
          <p:nvPr/>
        </p:nvSpPr>
        <p:spPr bwMode="auto">
          <a:xfrm>
            <a:off x="609600" y="1566863"/>
            <a:ext cx="7958138"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pPr eaLnBrk="1" hangingPunct="1"/>
            <a:endParaRPr lang="en-US" sz="2400" b="0">
              <a:latin typeface="Times New Roman" charset="0"/>
            </a:endParaRPr>
          </a:p>
        </p:txBody>
      </p:sp>
      <p:sp>
        <p:nvSpPr>
          <p:cNvPr id="11269" name="Line 5"/>
          <p:cNvSpPr>
            <a:spLocks noChangeShapeType="1"/>
          </p:cNvSpPr>
          <p:nvPr/>
        </p:nvSpPr>
        <p:spPr bwMode="auto">
          <a:xfrm flipV="1">
            <a:off x="609600" y="6172200"/>
            <a:ext cx="7924800" cy="0"/>
          </a:xfrm>
          <a:prstGeom prst="line">
            <a:avLst/>
          </a:prstGeom>
          <a:noFill/>
          <a:ln w="3175">
            <a:solidFill>
              <a:schemeClr val="accent2"/>
            </a:solidFill>
            <a:round/>
            <a:headEnd/>
            <a:tailEnd/>
          </a:ln>
          <a:effectLst/>
        </p:spPr>
        <p:txBody>
          <a:bodyPr/>
          <a:lstStyle/>
          <a:p>
            <a:pPr>
              <a:defRPr/>
            </a:pPr>
            <a:endParaRPr lang="en-US">
              <a:ea typeface="+mn-ea"/>
            </a:endParaRPr>
          </a:p>
        </p:txBody>
      </p:sp>
      <p:sp>
        <p:nvSpPr>
          <p:cNvPr id="11270" name="Rectangle 6"/>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b="0"/>
            </a:lvl1pPr>
          </a:lstStyle>
          <a:p>
            <a:endParaRPr lang="en-US"/>
          </a:p>
        </p:txBody>
      </p:sp>
      <p:sp>
        <p:nvSpPr>
          <p:cNvPr id="11271" name="Rectangle 7"/>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200" b="0"/>
            </a:lvl1pPr>
          </a:lstStyle>
          <a:p>
            <a:endParaRPr lang="en-US"/>
          </a:p>
        </p:txBody>
      </p:sp>
      <p:sp>
        <p:nvSpPr>
          <p:cNvPr id="11272" name="Rectangle 8"/>
          <p:cNvSpPr>
            <a:spLocks noGrp="1" noChangeArrowheads="1"/>
          </p:cNvSpPr>
          <p:nvPr>
            <p:ph type="sldNum" sz="quarter" idx="4"/>
          </p:nvPr>
        </p:nvSpPr>
        <p:spPr bwMode="auto">
          <a:xfrm>
            <a:off x="65532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a:lvl1pPr>
          </a:lstStyle>
          <a:p>
            <a:fld id="{DCE0E359-4434-45C5-9122-7A069161CA5B}"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705"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 id="2147483692" r:id="rId12"/>
  </p:sldLayoutIdLst>
  <p:timing>
    <p:tnLst>
      <p:par>
        <p:cTn id="1" dur="indefinite" restart="never" nodeType="tmRoot"/>
      </p:par>
    </p:tnLst>
  </p:timing>
  <p:hf hdr="0" ftr="0" dt="0"/>
  <p:txStyles>
    <p:titleStyle>
      <a:lvl1pPr algn="l" rtl="0" eaLnBrk="0" fontAlgn="base" hangingPunct="0">
        <a:spcBef>
          <a:spcPct val="0"/>
        </a:spcBef>
        <a:spcAft>
          <a:spcPct val="0"/>
        </a:spcAft>
        <a:defRPr sz="3800">
          <a:solidFill>
            <a:schemeClr val="tx2"/>
          </a:solidFill>
          <a:latin typeface="+mj-lt"/>
          <a:ea typeface="ＭＳ Ｐゴシック" charset="-128"/>
          <a:cs typeface="+mj-cs"/>
        </a:defRPr>
      </a:lvl1pPr>
      <a:lvl2pPr algn="l" rtl="0" eaLnBrk="0" fontAlgn="base" hangingPunct="0">
        <a:spcBef>
          <a:spcPct val="0"/>
        </a:spcBef>
        <a:spcAft>
          <a:spcPct val="0"/>
        </a:spcAft>
        <a:defRPr sz="3800">
          <a:solidFill>
            <a:schemeClr val="tx2"/>
          </a:solidFill>
          <a:latin typeface="Verdana" charset="0"/>
          <a:ea typeface="ＭＳ Ｐゴシック" charset="-128"/>
        </a:defRPr>
      </a:lvl2pPr>
      <a:lvl3pPr algn="l" rtl="0" eaLnBrk="0" fontAlgn="base" hangingPunct="0">
        <a:spcBef>
          <a:spcPct val="0"/>
        </a:spcBef>
        <a:spcAft>
          <a:spcPct val="0"/>
        </a:spcAft>
        <a:defRPr sz="3800">
          <a:solidFill>
            <a:schemeClr val="tx2"/>
          </a:solidFill>
          <a:latin typeface="Verdana" charset="0"/>
          <a:ea typeface="ＭＳ Ｐゴシック" charset="-128"/>
        </a:defRPr>
      </a:lvl3pPr>
      <a:lvl4pPr algn="l" rtl="0" eaLnBrk="0" fontAlgn="base" hangingPunct="0">
        <a:spcBef>
          <a:spcPct val="0"/>
        </a:spcBef>
        <a:spcAft>
          <a:spcPct val="0"/>
        </a:spcAft>
        <a:defRPr sz="3800">
          <a:solidFill>
            <a:schemeClr val="tx2"/>
          </a:solidFill>
          <a:latin typeface="Verdana" charset="0"/>
          <a:ea typeface="ＭＳ Ｐゴシック" charset="-128"/>
        </a:defRPr>
      </a:lvl4pPr>
      <a:lvl5pPr algn="l" rtl="0" eaLnBrk="0" fontAlgn="base" hangingPunct="0">
        <a:spcBef>
          <a:spcPct val="0"/>
        </a:spcBef>
        <a:spcAft>
          <a:spcPct val="0"/>
        </a:spcAft>
        <a:defRPr sz="3800">
          <a:solidFill>
            <a:schemeClr val="tx2"/>
          </a:solidFill>
          <a:latin typeface="Verdana" charset="0"/>
          <a:ea typeface="ＭＳ Ｐゴシック" charset="-128"/>
        </a:defRPr>
      </a:lvl5pPr>
      <a:lvl6pPr marL="457200" algn="l" rtl="0" fontAlgn="base">
        <a:spcBef>
          <a:spcPct val="0"/>
        </a:spcBef>
        <a:spcAft>
          <a:spcPct val="0"/>
        </a:spcAft>
        <a:defRPr sz="3800">
          <a:solidFill>
            <a:schemeClr val="tx2"/>
          </a:solidFill>
          <a:latin typeface="Verdana" charset="0"/>
        </a:defRPr>
      </a:lvl6pPr>
      <a:lvl7pPr marL="914400" algn="l" rtl="0" fontAlgn="base">
        <a:spcBef>
          <a:spcPct val="0"/>
        </a:spcBef>
        <a:spcAft>
          <a:spcPct val="0"/>
        </a:spcAft>
        <a:defRPr sz="3800">
          <a:solidFill>
            <a:schemeClr val="tx2"/>
          </a:solidFill>
          <a:latin typeface="Verdana" charset="0"/>
        </a:defRPr>
      </a:lvl7pPr>
      <a:lvl8pPr marL="1371600" algn="l" rtl="0" fontAlgn="base">
        <a:spcBef>
          <a:spcPct val="0"/>
        </a:spcBef>
        <a:spcAft>
          <a:spcPct val="0"/>
        </a:spcAft>
        <a:defRPr sz="3800">
          <a:solidFill>
            <a:schemeClr val="tx2"/>
          </a:solidFill>
          <a:latin typeface="Verdana" charset="0"/>
        </a:defRPr>
      </a:lvl8pPr>
      <a:lvl9pPr marL="1828800" algn="l" rtl="0" fontAlgn="base">
        <a:spcBef>
          <a:spcPct val="0"/>
        </a:spcBef>
        <a:spcAft>
          <a:spcPct val="0"/>
        </a:spcAft>
        <a:defRPr sz="3800">
          <a:solidFill>
            <a:schemeClr val="tx2"/>
          </a:solidFill>
          <a:latin typeface="Verdana" charset="0"/>
        </a:defRPr>
      </a:lvl9pPr>
    </p:titleStyle>
    <p:bodyStyle>
      <a:lvl1pPr marL="469900" indent="-469900" algn="l" rtl="0" eaLnBrk="0" fontAlgn="base" hangingPunct="0">
        <a:spcBef>
          <a:spcPct val="20000"/>
        </a:spcBef>
        <a:spcAft>
          <a:spcPct val="0"/>
        </a:spcAft>
        <a:buClr>
          <a:schemeClr val="accent2"/>
        </a:buClr>
        <a:buFont typeface="Wingdings" charset="2"/>
        <a:buChar char="o"/>
        <a:defRPr sz="3000">
          <a:solidFill>
            <a:schemeClr val="tx1"/>
          </a:solidFill>
          <a:latin typeface="+mn-lt"/>
          <a:ea typeface="ＭＳ Ｐゴシック" charset="-128"/>
          <a:cs typeface="+mn-cs"/>
        </a:defRPr>
      </a:lvl1pPr>
      <a:lvl2pPr marL="908050" indent="-436563" algn="l" rtl="0" eaLnBrk="0" fontAlgn="base" hangingPunct="0">
        <a:spcBef>
          <a:spcPct val="20000"/>
        </a:spcBef>
        <a:spcAft>
          <a:spcPct val="0"/>
        </a:spcAft>
        <a:buClr>
          <a:schemeClr val="accent2"/>
        </a:buClr>
        <a:buFont typeface="Wingdings" charset="2"/>
        <a:buChar char="n"/>
        <a:defRPr sz="2600">
          <a:solidFill>
            <a:schemeClr val="tx1"/>
          </a:solidFill>
          <a:latin typeface="+mn-lt"/>
          <a:ea typeface="ＭＳ Ｐゴシック" charset="-128"/>
        </a:defRPr>
      </a:lvl2pPr>
      <a:lvl3pPr marL="1304925" indent="-395288" algn="l" rtl="0" eaLnBrk="0" fontAlgn="base" hangingPunct="0">
        <a:spcBef>
          <a:spcPct val="20000"/>
        </a:spcBef>
        <a:spcAft>
          <a:spcPct val="0"/>
        </a:spcAft>
        <a:buClr>
          <a:schemeClr val="accent2"/>
        </a:buClr>
        <a:buFont typeface="Wingdings" charset="2"/>
        <a:buChar char="o"/>
        <a:defRPr sz="2300">
          <a:solidFill>
            <a:schemeClr val="tx1"/>
          </a:solidFill>
          <a:latin typeface="+mn-lt"/>
          <a:ea typeface="ＭＳ Ｐゴシック" charset="-128"/>
        </a:defRPr>
      </a:lvl3pPr>
      <a:lvl4pPr marL="1693863" indent="-387350" algn="l" rtl="0" eaLnBrk="0" fontAlgn="base" hangingPunct="0">
        <a:spcBef>
          <a:spcPct val="20000"/>
        </a:spcBef>
        <a:spcAft>
          <a:spcPct val="0"/>
        </a:spcAft>
        <a:buClr>
          <a:schemeClr val="accent2"/>
        </a:buClr>
        <a:buFont typeface="Wingdings" charset="2"/>
        <a:buChar char="n"/>
        <a:defRPr sz="2000">
          <a:solidFill>
            <a:schemeClr val="tx1"/>
          </a:solidFill>
          <a:latin typeface="+mn-lt"/>
          <a:ea typeface="ＭＳ Ｐゴシック" charset="-128"/>
        </a:defRPr>
      </a:lvl4pPr>
      <a:lvl5pPr marL="2093913" indent="-398463" algn="l" rtl="0" eaLnBrk="0" fontAlgn="base" hangingPunct="0">
        <a:spcBef>
          <a:spcPct val="25000"/>
        </a:spcBef>
        <a:spcAft>
          <a:spcPct val="0"/>
        </a:spcAft>
        <a:buClr>
          <a:schemeClr val="accent2"/>
        </a:buClr>
        <a:buFont typeface="Wingdings" charset="2"/>
        <a:buChar char="§"/>
        <a:defRPr sz="2000">
          <a:solidFill>
            <a:schemeClr val="tx1"/>
          </a:solidFill>
          <a:latin typeface="+mn-lt"/>
          <a:ea typeface="ＭＳ Ｐゴシック" charset="-128"/>
        </a:defRPr>
      </a:lvl5pPr>
      <a:lvl6pPr marL="2551113" indent="-398463" algn="l" rtl="0" fontAlgn="base">
        <a:spcBef>
          <a:spcPct val="25000"/>
        </a:spcBef>
        <a:spcAft>
          <a:spcPct val="0"/>
        </a:spcAft>
        <a:buClr>
          <a:schemeClr val="accent2"/>
        </a:buClr>
        <a:buFont typeface="Wingdings" charset="2"/>
        <a:buChar char="§"/>
        <a:defRPr sz="2000">
          <a:solidFill>
            <a:schemeClr val="tx1"/>
          </a:solidFill>
          <a:latin typeface="+mn-lt"/>
          <a:ea typeface="ＭＳ Ｐゴシック" charset="-128"/>
        </a:defRPr>
      </a:lvl6pPr>
      <a:lvl7pPr marL="3008313" indent="-398463" algn="l" rtl="0" fontAlgn="base">
        <a:spcBef>
          <a:spcPct val="25000"/>
        </a:spcBef>
        <a:spcAft>
          <a:spcPct val="0"/>
        </a:spcAft>
        <a:buClr>
          <a:schemeClr val="accent2"/>
        </a:buClr>
        <a:buFont typeface="Wingdings" charset="2"/>
        <a:buChar char="§"/>
        <a:defRPr sz="2000">
          <a:solidFill>
            <a:schemeClr val="tx1"/>
          </a:solidFill>
          <a:latin typeface="+mn-lt"/>
          <a:ea typeface="ＭＳ Ｐゴシック" charset="-128"/>
        </a:defRPr>
      </a:lvl7pPr>
      <a:lvl8pPr marL="3465513" indent="-398463" algn="l" rtl="0" fontAlgn="base">
        <a:spcBef>
          <a:spcPct val="25000"/>
        </a:spcBef>
        <a:spcAft>
          <a:spcPct val="0"/>
        </a:spcAft>
        <a:buClr>
          <a:schemeClr val="accent2"/>
        </a:buClr>
        <a:buFont typeface="Wingdings" charset="2"/>
        <a:buChar char="§"/>
        <a:defRPr sz="2000">
          <a:solidFill>
            <a:schemeClr val="tx1"/>
          </a:solidFill>
          <a:latin typeface="+mn-lt"/>
          <a:ea typeface="ＭＳ Ｐゴシック" charset="-128"/>
        </a:defRPr>
      </a:lvl8pPr>
      <a:lvl9pPr marL="3922713" indent="-398463" algn="l" rtl="0" fontAlgn="base">
        <a:spcBef>
          <a:spcPct val="25000"/>
        </a:spcBef>
        <a:spcAft>
          <a:spcPct val="0"/>
        </a:spcAft>
        <a:buClr>
          <a:schemeClr val="accent2"/>
        </a:buClr>
        <a:buFont typeface="Wingdings" charset="2"/>
        <a:buChar char="§"/>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bwMode="auto">
          <a:xfrm>
            <a:off x="574675" y="304800"/>
            <a:ext cx="8001000" cy="121602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4339" name="Rectangle 3"/>
          <p:cNvSpPr>
            <a:spLocks noGrp="1" noChangeArrowheads="1"/>
          </p:cNvSpPr>
          <p:nvPr>
            <p:ph type="body" idx="1"/>
          </p:nvPr>
        </p:nvSpPr>
        <p:spPr bwMode="auto">
          <a:xfrm>
            <a:off x="566738" y="1752600"/>
            <a:ext cx="8001000" cy="426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0228" name="AutoShape 4"/>
          <p:cNvSpPr>
            <a:spLocks noChangeArrowheads="1"/>
          </p:cNvSpPr>
          <p:nvPr/>
        </p:nvSpPr>
        <p:spPr bwMode="auto">
          <a:xfrm>
            <a:off x="609600" y="1566863"/>
            <a:ext cx="7958138"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pPr eaLnBrk="1" hangingPunct="1"/>
            <a:endParaRPr lang="en-US" sz="2400" b="0">
              <a:latin typeface="Times New Roman" charset="0"/>
            </a:endParaRPr>
          </a:p>
        </p:txBody>
      </p:sp>
      <p:sp>
        <p:nvSpPr>
          <p:cNvPr id="180229" name="Line 5"/>
          <p:cNvSpPr>
            <a:spLocks noChangeShapeType="1"/>
          </p:cNvSpPr>
          <p:nvPr/>
        </p:nvSpPr>
        <p:spPr bwMode="auto">
          <a:xfrm flipV="1">
            <a:off x="609600" y="6172200"/>
            <a:ext cx="7924800" cy="0"/>
          </a:xfrm>
          <a:prstGeom prst="line">
            <a:avLst/>
          </a:prstGeom>
          <a:noFill/>
          <a:ln w="3175">
            <a:solidFill>
              <a:schemeClr val="accent2"/>
            </a:solidFill>
            <a:round/>
            <a:headEnd/>
            <a:tailEnd/>
          </a:ln>
          <a:effectLst/>
        </p:spPr>
        <p:txBody>
          <a:bodyPr/>
          <a:lstStyle/>
          <a:p>
            <a:pPr>
              <a:defRPr/>
            </a:pPr>
            <a:endParaRPr lang="en-US">
              <a:ea typeface="+mn-ea"/>
            </a:endParaRPr>
          </a:p>
        </p:txBody>
      </p:sp>
      <p:sp>
        <p:nvSpPr>
          <p:cNvPr id="180230" name="Rectangle 6"/>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b="0"/>
            </a:lvl1pPr>
          </a:lstStyle>
          <a:p>
            <a:endParaRPr lang="en-US"/>
          </a:p>
        </p:txBody>
      </p:sp>
      <p:sp>
        <p:nvSpPr>
          <p:cNvPr id="180231" name="Rectangle 7"/>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200" b="0"/>
            </a:lvl1pPr>
          </a:lstStyle>
          <a:p>
            <a:endParaRPr lang="en-US"/>
          </a:p>
        </p:txBody>
      </p:sp>
      <p:sp>
        <p:nvSpPr>
          <p:cNvPr id="180232" name="Rectangle 8"/>
          <p:cNvSpPr>
            <a:spLocks noGrp="1" noChangeArrowheads="1"/>
          </p:cNvSpPr>
          <p:nvPr>
            <p:ph type="sldNum" sz="quarter" idx="4"/>
          </p:nvPr>
        </p:nvSpPr>
        <p:spPr bwMode="auto">
          <a:xfrm>
            <a:off x="65532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a:lvl1pPr>
          </a:lstStyle>
          <a:p>
            <a:fld id="{4573304D-76AA-4755-AB12-D3B12D5C312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706"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 id="2147483703" r:id="rId12"/>
    <p:sldLayoutId id="2147483704" r:id="rId13"/>
  </p:sldLayoutIdLst>
  <p:timing>
    <p:tnLst>
      <p:par>
        <p:cTn id="1" dur="indefinite" restart="never" nodeType="tmRoot"/>
      </p:par>
    </p:tnLst>
  </p:timing>
  <p:hf hdr="0" ftr="0" dt="0"/>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Verdana" charset="0"/>
          <a:ea typeface="Arial" charset="0"/>
          <a:cs typeface="Arial" charset="0"/>
        </a:defRPr>
      </a:lvl2pPr>
      <a:lvl3pPr algn="l" rtl="0" eaLnBrk="0" fontAlgn="base" hangingPunct="0">
        <a:spcBef>
          <a:spcPct val="0"/>
        </a:spcBef>
        <a:spcAft>
          <a:spcPct val="0"/>
        </a:spcAft>
        <a:defRPr sz="3800">
          <a:solidFill>
            <a:schemeClr val="tx2"/>
          </a:solidFill>
          <a:latin typeface="Verdana" charset="0"/>
          <a:ea typeface="Arial" charset="0"/>
          <a:cs typeface="Arial" charset="0"/>
        </a:defRPr>
      </a:lvl3pPr>
      <a:lvl4pPr algn="l" rtl="0" eaLnBrk="0" fontAlgn="base" hangingPunct="0">
        <a:spcBef>
          <a:spcPct val="0"/>
        </a:spcBef>
        <a:spcAft>
          <a:spcPct val="0"/>
        </a:spcAft>
        <a:defRPr sz="3800">
          <a:solidFill>
            <a:schemeClr val="tx2"/>
          </a:solidFill>
          <a:latin typeface="Verdana" charset="0"/>
          <a:ea typeface="Arial" charset="0"/>
          <a:cs typeface="Arial" charset="0"/>
        </a:defRPr>
      </a:lvl4pPr>
      <a:lvl5pPr algn="l" rtl="0" eaLnBrk="0" fontAlgn="base" hangingPunct="0">
        <a:spcBef>
          <a:spcPct val="0"/>
        </a:spcBef>
        <a:spcAft>
          <a:spcPct val="0"/>
        </a:spcAft>
        <a:defRPr sz="3800">
          <a:solidFill>
            <a:schemeClr val="tx2"/>
          </a:solidFill>
          <a:latin typeface="Verdana" charset="0"/>
          <a:ea typeface="Arial" charset="0"/>
          <a:cs typeface="Arial" charset="0"/>
        </a:defRPr>
      </a:lvl5pPr>
      <a:lvl6pPr marL="457200" algn="l" rtl="0" fontAlgn="base">
        <a:spcBef>
          <a:spcPct val="0"/>
        </a:spcBef>
        <a:spcAft>
          <a:spcPct val="0"/>
        </a:spcAft>
        <a:defRPr sz="3800">
          <a:solidFill>
            <a:schemeClr val="tx2"/>
          </a:solidFill>
          <a:latin typeface="Verdana" charset="0"/>
          <a:ea typeface="Arial" charset="0"/>
          <a:cs typeface="Arial" charset="0"/>
        </a:defRPr>
      </a:lvl6pPr>
      <a:lvl7pPr marL="914400" algn="l" rtl="0" fontAlgn="base">
        <a:spcBef>
          <a:spcPct val="0"/>
        </a:spcBef>
        <a:spcAft>
          <a:spcPct val="0"/>
        </a:spcAft>
        <a:defRPr sz="3800">
          <a:solidFill>
            <a:schemeClr val="tx2"/>
          </a:solidFill>
          <a:latin typeface="Verdana" charset="0"/>
          <a:ea typeface="Arial" charset="0"/>
          <a:cs typeface="Arial" charset="0"/>
        </a:defRPr>
      </a:lvl7pPr>
      <a:lvl8pPr marL="1371600" algn="l" rtl="0" fontAlgn="base">
        <a:spcBef>
          <a:spcPct val="0"/>
        </a:spcBef>
        <a:spcAft>
          <a:spcPct val="0"/>
        </a:spcAft>
        <a:defRPr sz="3800">
          <a:solidFill>
            <a:schemeClr val="tx2"/>
          </a:solidFill>
          <a:latin typeface="Verdana" charset="0"/>
          <a:ea typeface="Arial" charset="0"/>
          <a:cs typeface="Arial" charset="0"/>
        </a:defRPr>
      </a:lvl8pPr>
      <a:lvl9pPr marL="1828800" algn="l" rtl="0" fontAlgn="base">
        <a:spcBef>
          <a:spcPct val="0"/>
        </a:spcBef>
        <a:spcAft>
          <a:spcPct val="0"/>
        </a:spcAft>
        <a:defRPr sz="3800">
          <a:solidFill>
            <a:schemeClr val="tx2"/>
          </a:solidFill>
          <a:latin typeface="Verdana" charset="0"/>
          <a:ea typeface="Arial" charset="0"/>
          <a:cs typeface="Arial" charset="0"/>
        </a:defRPr>
      </a:lvl9pPr>
    </p:titleStyle>
    <p:bodyStyle>
      <a:lvl1pPr marL="469900" indent="-469900" algn="l" rtl="0" eaLnBrk="0" fontAlgn="base" hangingPunct="0">
        <a:spcBef>
          <a:spcPct val="20000"/>
        </a:spcBef>
        <a:spcAft>
          <a:spcPct val="0"/>
        </a:spcAft>
        <a:buClr>
          <a:schemeClr val="accent2"/>
        </a:buClr>
        <a:buFont typeface="Wingdings"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charset="2"/>
        <a:buChar char="n"/>
        <a:defRPr sz="2600">
          <a:solidFill>
            <a:schemeClr val="tx1"/>
          </a:solidFill>
          <a:latin typeface="+mn-lt"/>
          <a:ea typeface="+mn-ea"/>
          <a:cs typeface="+mn-cs"/>
        </a:defRPr>
      </a:lvl2pPr>
      <a:lvl3pPr marL="1304925" indent="-395288" algn="l" rtl="0" eaLnBrk="0" fontAlgn="base" hangingPunct="0">
        <a:spcBef>
          <a:spcPct val="20000"/>
        </a:spcBef>
        <a:spcAft>
          <a:spcPct val="0"/>
        </a:spcAft>
        <a:buClr>
          <a:schemeClr val="accent2"/>
        </a:buClr>
        <a:buFont typeface="Wingdings" charset="2"/>
        <a:buChar char="o"/>
        <a:defRPr sz="2300">
          <a:solidFill>
            <a:schemeClr val="tx1"/>
          </a:solidFill>
          <a:latin typeface="+mn-lt"/>
          <a:ea typeface="+mn-ea"/>
          <a:cs typeface="+mn-cs"/>
        </a:defRPr>
      </a:lvl3pPr>
      <a:lvl4pPr marL="1693863" indent="-387350" algn="l" rtl="0" eaLnBrk="0" fontAlgn="base" hangingPunct="0">
        <a:spcBef>
          <a:spcPct val="20000"/>
        </a:spcBef>
        <a:spcAft>
          <a:spcPct val="0"/>
        </a:spcAft>
        <a:buClr>
          <a:schemeClr val="accent2"/>
        </a:buClr>
        <a:buFont typeface="Wingdings" charset="2"/>
        <a:buChar char="n"/>
        <a:defRPr sz="2000">
          <a:solidFill>
            <a:schemeClr val="tx1"/>
          </a:solidFill>
          <a:latin typeface="+mn-lt"/>
          <a:ea typeface="+mn-ea"/>
          <a:cs typeface="+mn-cs"/>
        </a:defRPr>
      </a:lvl4pPr>
      <a:lvl5pPr marL="2093913" indent="-398463" algn="l" rtl="0" eaLnBrk="0" fontAlgn="base" hangingPunct="0">
        <a:spcBef>
          <a:spcPct val="25000"/>
        </a:spcBef>
        <a:spcAft>
          <a:spcPct val="0"/>
        </a:spcAft>
        <a:buClr>
          <a:schemeClr val="accent2"/>
        </a:buClr>
        <a:buFont typeface="Wingdings" charset="2"/>
        <a:buChar char="§"/>
        <a:defRPr sz="2000">
          <a:solidFill>
            <a:schemeClr val="tx1"/>
          </a:solidFill>
          <a:latin typeface="+mn-lt"/>
          <a:ea typeface="+mn-ea"/>
          <a:cs typeface="+mn-cs"/>
        </a:defRPr>
      </a:lvl5pPr>
      <a:lvl6pPr marL="2551113" indent="-398463" algn="l" rtl="0" fontAlgn="base">
        <a:spcBef>
          <a:spcPct val="25000"/>
        </a:spcBef>
        <a:spcAft>
          <a:spcPct val="0"/>
        </a:spcAft>
        <a:buClr>
          <a:schemeClr val="accent2"/>
        </a:buClr>
        <a:buFont typeface="Wingdings" charset="2"/>
        <a:buChar char="§"/>
        <a:defRPr sz="2000">
          <a:solidFill>
            <a:schemeClr val="tx1"/>
          </a:solidFill>
          <a:latin typeface="+mn-lt"/>
          <a:ea typeface="+mn-ea"/>
          <a:cs typeface="+mn-cs"/>
        </a:defRPr>
      </a:lvl6pPr>
      <a:lvl7pPr marL="3008313" indent="-398463" algn="l" rtl="0" fontAlgn="base">
        <a:spcBef>
          <a:spcPct val="25000"/>
        </a:spcBef>
        <a:spcAft>
          <a:spcPct val="0"/>
        </a:spcAft>
        <a:buClr>
          <a:schemeClr val="accent2"/>
        </a:buClr>
        <a:buFont typeface="Wingdings" charset="2"/>
        <a:buChar char="§"/>
        <a:defRPr sz="2000">
          <a:solidFill>
            <a:schemeClr val="tx1"/>
          </a:solidFill>
          <a:latin typeface="+mn-lt"/>
          <a:ea typeface="+mn-ea"/>
          <a:cs typeface="+mn-cs"/>
        </a:defRPr>
      </a:lvl7pPr>
      <a:lvl8pPr marL="3465513" indent="-398463" algn="l" rtl="0" fontAlgn="base">
        <a:spcBef>
          <a:spcPct val="25000"/>
        </a:spcBef>
        <a:spcAft>
          <a:spcPct val="0"/>
        </a:spcAft>
        <a:buClr>
          <a:schemeClr val="accent2"/>
        </a:buClr>
        <a:buFont typeface="Wingdings" charset="2"/>
        <a:buChar char="§"/>
        <a:defRPr sz="2000">
          <a:solidFill>
            <a:schemeClr val="tx1"/>
          </a:solidFill>
          <a:latin typeface="+mn-lt"/>
          <a:ea typeface="+mn-ea"/>
          <a:cs typeface="+mn-cs"/>
        </a:defRPr>
      </a:lvl8pPr>
      <a:lvl9pPr marL="3922713" indent="-398463" algn="l" rtl="0" fontAlgn="base">
        <a:spcBef>
          <a:spcPct val="25000"/>
        </a:spcBef>
        <a:spcAft>
          <a:spcPct val="0"/>
        </a:spcAft>
        <a:buClr>
          <a:schemeClr val="accent2"/>
        </a:buClr>
        <a:buFont typeface="Wingdings" charset="2"/>
        <a:buChar char="§"/>
        <a:defRPr sz="20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5.xml"/><Relationship Id="rId1" Type="http://schemas.openxmlformats.org/officeDocument/2006/relationships/tags" Target="../tags/tag7.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4.xml"/><Relationship Id="rId1" Type="http://schemas.openxmlformats.org/officeDocument/2006/relationships/tags" Target="../tags/tag4.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4.xml"/><Relationship Id="rId1" Type="http://schemas.openxmlformats.org/officeDocument/2006/relationships/tags" Target="../tags/tag5.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4.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4.xml"/><Relationship Id="rId1" Type="http://schemas.openxmlformats.org/officeDocument/2006/relationships/tags" Target="../tags/tag6.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1371600" y="1219200"/>
            <a:ext cx="6400800" cy="1371600"/>
          </a:xfrm>
          <a:gradFill rotWithShape="1">
            <a:gsLst>
              <a:gs pos="0">
                <a:srgbClr val="E37575"/>
              </a:gs>
              <a:gs pos="100000">
                <a:srgbClr val="CC0000"/>
              </a:gs>
            </a:gsLst>
            <a:lin ang="0" scaled="1"/>
          </a:gradFill>
        </p:spPr>
        <p:txBody>
          <a:bodyPr/>
          <a:lstStyle/>
          <a:p>
            <a:pPr algn="r" eaLnBrk="1" hangingPunct="1"/>
            <a:r>
              <a:rPr lang="en-US" altLang="zh-CN" sz="2600" smtClean="0">
                <a:solidFill>
                  <a:schemeClr val="bg1"/>
                </a:solidFill>
                <a:ea typeface="宋体" charset="-122"/>
              </a:rPr>
              <a:t>SFU</a:t>
            </a:r>
            <a:endParaRPr lang="en-US" sz="2600" smtClean="0">
              <a:solidFill>
                <a:schemeClr val="bg1"/>
              </a:solidFill>
              <a:ea typeface="宋体" charset="-122"/>
            </a:endParaRPr>
          </a:p>
        </p:txBody>
      </p:sp>
      <p:sp>
        <p:nvSpPr>
          <p:cNvPr id="30723" name="Line 3"/>
          <p:cNvSpPr>
            <a:spLocks noChangeShapeType="1"/>
          </p:cNvSpPr>
          <p:nvPr/>
        </p:nvSpPr>
        <p:spPr bwMode="auto">
          <a:xfrm>
            <a:off x="304800" y="2819400"/>
            <a:ext cx="8229600" cy="0"/>
          </a:xfrm>
          <a:prstGeom prst="line">
            <a:avLst/>
          </a:prstGeom>
          <a:noFill/>
          <a:ln w="12700">
            <a:solidFill>
              <a:schemeClr val="accent2"/>
            </a:solidFill>
            <a:round/>
            <a:headEnd/>
            <a:tailEnd/>
          </a:ln>
        </p:spPr>
        <p:txBody>
          <a:bodyPr/>
          <a:lstStyle/>
          <a:p>
            <a:endParaRPr lang="en-CA"/>
          </a:p>
        </p:txBody>
      </p:sp>
      <p:sp>
        <p:nvSpPr>
          <p:cNvPr id="30724" name="Text Box 6"/>
          <p:cNvSpPr txBox="1">
            <a:spLocks noChangeArrowheads="1"/>
          </p:cNvSpPr>
          <p:nvPr/>
        </p:nvSpPr>
        <p:spPr bwMode="auto">
          <a:xfrm>
            <a:off x="1752600" y="1463675"/>
            <a:ext cx="5410200" cy="1200329"/>
          </a:xfrm>
          <a:prstGeom prst="rect">
            <a:avLst/>
          </a:prstGeom>
          <a:noFill/>
          <a:ln w="9525">
            <a:noFill/>
            <a:miter lim="800000"/>
            <a:headEnd/>
            <a:tailEnd/>
          </a:ln>
        </p:spPr>
        <p:txBody>
          <a:bodyPr>
            <a:spAutoFit/>
          </a:bodyPr>
          <a:lstStyle/>
          <a:p>
            <a:r>
              <a:rPr lang="en-US" altLang="zh-CN" sz="2400" dirty="0">
                <a:solidFill>
                  <a:schemeClr val="folHlink"/>
                </a:solidFill>
                <a:latin typeface="Times New Roman" charset="0"/>
                <a:ea typeface="宋体" charset="-122"/>
              </a:rPr>
              <a:t>Pushing Sensitive Transactions for Itemset Utility </a:t>
            </a:r>
            <a:endParaRPr lang="en-US" altLang="zh-CN" sz="2400" dirty="0" smtClean="0">
              <a:solidFill>
                <a:schemeClr val="folHlink"/>
              </a:solidFill>
              <a:latin typeface="Times New Roman" charset="0"/>
              <a:ea typeface="宋体" charset="-122"/>
            </a:endParaRPr>
          </a:p>
          <a:p>
            <a:r>
              <a:rPr lang="en-US" sz="2400" b="0" dirty="0" smtClean="0">
                <a:solidFill>
                  <a:schemeClr val="folHlink"/>
                </a:solidFill>
                <a:latin typeface="Times New Roman" charset="0"/>
                <a:ea typeface="宋体" charset="-122"/>
              </a:rPr>
              <a:t>(IEEE ICDM 2008)</a:t>
            </a:r>
            <a:endParaRPr lang="en-US" sz="2400" b="0" dirty="0">
              <a:solidFill>
                <a:schemeClr val="folHlink"/>
              </a:solidFill>
              <a:latin typeface="Times New Roman" charset="0"/>
              <a:ea typeface="宋体" charset="-122"/>
            </a:endParaRPr>
          </a:p>
        </p:txBody>
      </p:sp>
      <p:graphicFrame>
        <p:nvGraphicFramePr>
          <p:cNvPr id="69773" name="Group 141"/>
          <p:cNvGraphicFramePr>
            <a:graphicFrameLocks noGrp="1"/>
          </p:cNvGraphicFramePr>
          <p:nvPr/>
        </p:nvGraphicFramePr>
        <p:xfrm>
          <a:off x="1600200" y="3262313"/>
          <a:ext cx="5867400" cy="2657856"/>
        </p:xfrm>
        <a:graphic>
          <a:graphicData uri="http://schemas.openxmlformats.org/drawingml/2006/table">
            <a:tbl>
              <a:tblPr/>
              <a:tblGrid>
                <a:gridCol w="1730375"/>
                <a:gridCol w="4137025"/>
              </a:tblGrid>
              <a:tr h="60960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altLang="zh-CN" sz="1800" b="0" i="0" u="sng" strike="noStrike" cap="none" normalizeH="0" baseline="0" smtClean="0">
                          <a:ln>
                            <a:noFill/>
                          </a:ln>
                          <a:solidFill>
                            <a:schemeClr val="accent2"/>
                          </a:solidFill>
                          <a:effectLst/>
                          <a:latin typeface="Verdana" charset="0"/>
                          <a:ea typeface="宋体" charset="-122"/>
                        </a:rPr>
                        <a:t>Presenter:</a:t>
                      </a:r>
                      <a:endParaRPr kumimoji="0" lang="en-US" sz="1800" b="0" i="0" u="sng" strike="noStrike" cap="none" normalizeH="0" baseline="0" smtClean="0">
                        <a:ln>
                          <a:noFill/>
                        </a:ln>
                        <a:solidFill>
                          <a:schemeClr val="accent2"/>
                        </a:solidFill>
                        <a:effectLst/>
                        <a:latin typeface="Verdana" charset="0"/>
                        <a:ea typeface="宋体" charset="-122"/>
                      </a:endParaRP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altLang="zh-CN" sz="1800" b="1" i="0" u="none" strike="noStrike" cap="none" normalizeH="0" baseline="0" smtClean="0">
                          <a:ln>
                            <a:noFill/>
                          </a:ln>
                          <a:solidFill>
                            <a:schemeClr val="folHlink"/>
                          </a:solidFill>
                          <a:effectLst/>
                          <a:latin typeface="Times New Roman" charset="0"/>
                          <a:ea typeface="宋体" charset="-122"/>
                        </a:rPr>
                        <a:t>Yabo, Xu</a:t>
                      </a:r>
                      <a:endParaRPr kumimoji="0" lang="en-US" sz="1800" b="1" i="0" u="none" strike="noStrike" cap="none" normalizeH="0" baseline="0" smtClean="0">
                        <a:ln>
                          <a:noFill/>
                        </a:ln>
                        <a:solidFill>
                          <a:schemeClr val="folHlink"/>
                        </a:solidFill>
                        <a:effectLst/>
                        <a:latin typeface="Times New Roman" charset="0"/>
                        <a:ea typeface="宋体" charset="-122"/>
                      </a:endParaRPr>
                    </a:p>
                  </a:txBody>
                  <a:tcPr horzOverflow="overflow">
                    <a:lnL>
                      <a:noFill/>
                    </a:lnL>
                    <a:lnR>
                      <a:noFill/>
                    </a:lnR>
                    <a:lnT>
                      <a:noFill/>
                    </a:lnT>
                    <a:lnB>
                      <a:noFill/>
                    </a:lnB>
                    <a:lnTlToBr>
                      <a:noFill/>
                    </a:lnTlToBr>
                    <a:lnBlToTr>
                      <a:noFill/>
                    </a:lnBlToTr>
                    <a:noFill/>
                  </a:tcPr>
                </a:tc>
              </a:tr>
              <a:tr h="60960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800" b="0" i="0" u="sng" strike="noStrike" cap="none" normalizeH="0" baseline="0" smtClean="0">
                          <a:ln>
                            <a:noFill/>
                          </a:ln>
                          <a:solidFill>
                            <a:schemeClr val="accent2"/>
                          </a:solidFill>
                          <a:effectLst/>
                          <a:latin typeface="Verdana" charset="0"/>
                          <a:ea typeface="ＭＳ Ｐゴシック" charset="-128"/>
                        </a:rPr>
                        <a:t>Authors: </a:t>
                      </a: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800" b="1" i="0" u="none" strike="noStrike" cap="none" normalizeH="0" baseline="0" smtClean="0">
                          <a:ln>
                            <a:noFill/>
                          </a:ln>
                          <a:solidFill>
                            <a:schemeClr val="folHlink"/>
                          </a:solidFill>
                          <a:effectLst/>
                          <a:latin typeface="Times New Roman" charset="0"/>
                          <a:ea typeface="ＭＳ Ｐゴシック" charset="-128"/>
                        </a:rPr>
                        <a:t>Yabo Xu, Benjam C.M. Fung,</a:t>
                      </a:r>
                    </a:p>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800" b="1" i="0" u="none" strike="noStrike" cap="none" normalizeH="0" baseline="0" smtClean="0">
                          <a:ln>
                            <a:noFill/>
                          </a:ln>
                          <a:solidFill>
                            <a:schemeClr val="folHlink"/>
                          </a:solidFill>
                          <a:effectLst/>
                          <a:latin typeface="Times New Roman" charset="0"/>
                          <a:ea typeface="ＭＳ Ｐゴシック" charset="-128"/>
                        </a:rPr>
                        <a:t> Ke Wang, Ada. W.C. Fu, Jian Pei</a:t>
                      </a:r>
                    </a:p>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800" b="1" i="0" u="none" strike="noStrike" cap="none" normalizeH="0" baseline="0" smtClean="0">
                          <a:ln>
                            <a:noFill/>
                          </a:ln>
                          <a:solidFill>
                            <a:schemeClr val="folHlink"/>
                          </a:solidFill>
                          <a:effectLst/>
                          <a:latin typeface="Times New Roman" charset="0"/>
                          <a:ea typeface="ＭＳ Ｐゴシック" charset="-128"/>
                        </a:rPr>
                        <a:t> </a:t>
                      </a:r>
                    </a:p>
                  </a:txBody>
                  <a:tcPr horzOverflow="overflow">
                    <a:lnL>
                      <a:noFill/>
                    </a:lnL>
                    <a:lnR>
                      <a:noFill/>
                    </a:lnR>
                    <a:lnT>
                      <a:noFill/>
                    </a:lnT>
                    <a:lnB>
                      <a:noFill/>
                    </a:lnB>
                    <a:lnTlToBr>
                      <a:noFill/>
                    </a:lnTlToBr>
                    <a:lnBlToTr>
                      <a:noFill/>
                    </a:lnBlToTr>
                    <a:noFill/>
                  </a:tcPr>
                </a:tc>
              </a:tr>
              <a:tr h="63500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altLang="zh-CN" sz="1800" b="0" i="0" u="sng" strike="noStrike" cap="none" normalizeH="0" baseline="0" smtClean="0">
                          <a:ln>
                            <a:noFill/>
                          </a:ln>
                          <a:solidFill>
                            <a:schemeClr val="accent2"/>
                          </a:solidFill>
                          <a:effectLst/>
                          <a:latin typeface="Verdana" charset="0"/>
                          <a:ea typeface="宋体" charset="-122"/>
                        </a:rPr>
                        <a:t>Affiliation</a:t>
                      </a:r>
                      <a:endParaRPr kumimoji="0" lang="en-US" sz="1800" b="0" i="0" u="sng" strike="noStrike" cap="none" normalizeH="0" baseline="0" smtClean="0">
                        <a:ln>
                          <a:noFill/>
                        </a:ln>
                        <a:solidFill>
                          <a:schemeClr val="accent2"/>
                        </a:solidFill>
                        <a:effectLst/>
                        <a:latin typeface="Verdana" charset="0"/>
                        <a:ea typeface="宋体" charset="-122"/>
                      </a:endParaRP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altLang="zh-CN" sz="1800" b="1" i="0" u="none" strike="noStrike" cap="none" normalizeH="0" baseline="0" smtClean="0">
                          <a:ln>
                            <a:noFill/>
                          </a:ln>
                          <a:solidFill>
                            <a:schemeClr val="folHlink"/>
                          </a:solidFill>
                          <a:effectLst/>
                          <a:latin typeface="Times New Roman" charset="0"/>
                          <a:ea typeface="宋体" charset="-122"/>
                        </a:rPr>
                        <a:t>Simon Fraser University, Canada</a:t>
                      </a:r>
                    </a:p>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800" b="1" i="0" u="none" strike="noStrike" cap="none" normalizeH="0" baseline="0" smtClean="0">
                          <a:ln>
                            <a:noFill/>
                          </a:ln>
                          <a:solidFill>
                            <a:schemeClr val="folHlink"/>
                          </a:solidFill>
                          <a:effectLst/>
                          <a:latin typeface="Times New Roman" charset="0"/>
                          <a:ea typeface="宋体" charset="-122"/>
                        </a:rPr>
                        <a:t>Concordia University, Canada</a:t>
                      </a:r>
                    </a:p>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800" b="1" i="0" u="none" strike="noStrike" cap="none" normalizeH="0" baseline="0" smtClean="0">
                          <a:ln>
                            <a:noFill/>
                          </a:ln>
                          <a:solidFill>
                            <a:schemeClr val="folHlink"/>
                          </a:solidFill>
                          <a:effectLst/>
                          <a:latin typeface="Times New Roman" charset="0"/>
                          <a:ea typeface="宋体" charset="-122"/>
                        </a:rPr>
                        <a:t>Chinese University of Hong Kong </a:t>
                      </a:r>
                    </a:p>
                  </a:txBody>
                  <a:tcPr horzOverflow="overflow">
                    <a:lnL>
                      <a:noFill/>
                    </a:lnL>
                    <a:lnR>
                      <a:noFill/>
                    </a:lnR>
                    <a:lnT>
                      <a:noFill/>
                    </a:lnT>
                    <a:lnB>
                      <a:noFill/>
                    </a:lnB>
                    <a:lnTlToBr>
                      <a:noFill/>
                    </a:lnTlToBr>
                    <a:lnBlToTr>
                      <a:noFill/>
                    </a:lnBlToTr>
                    <a:noFill/>
                  </a:tcPr>
                </a:tc>
              </a:tr>
            </a:tbl>
          </a:graphicData>
        </a:graphic>
      </p:graphicFrame>
      <p:sp>
        <p:nvSpPr>
          <p:cNvPr id="30732" name="Rectangle 28"/>
          <p:cNvSpPr>
            <a:spLocks noChangeArrowheads="1"/>
          </p:cNvSpPr>
          <p:nvPr/>
        </p:nvSpPr>
        <p:spPr bwMode="auto">
          <a:xfrm flipV="1">
            <a:off x="1524000" y="2819400"/>
            <a:ext cx="5867400" cy="76200"/>
          </a:xfrm>
          <a:prstGeom prst="rect">
            <a:avLst/>
          </a:prstGeom>
          <a:solidFill>
            <a:schemeClr val="accent2"/>
          </a:solidFill>
          <a:ln w="9525">
            <a:noFill/>
            <a:miter lim="800000"/>
            <a:headEnd/>
            <a:tailEnd/>
          </a:ln>
        </p:spPr>
        <p:txBody>
          <a:bodyPr rot="10800000" wrap="none" anchor="ctr"/>
          <a:lstStyle/>
          <a:p>
            <a:pPr algn="ctr"/>
            <a:endParaRPr lang="en-US">
              <a:solidFill>
                <a:schemeClr val="accent2"/>
              </a:solidFill>
            </a:endParaRPr>
          </a:p>
        </p:txBody>
      </p:sp>
    </p:spTree>
  </p:cSld>
  <p:clrMapOvr>
    <a:masterClrMapping/>
  </p:clrMapOvr>
  <p:transition advTm="36782"/>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Number Placeholder 7"/>
          <p:cNvSpPr>
            <a:spLocks noGrp="1"/>
          </p:cNvSpPr>
          <p:nvPr>
            <p:ph type="sldNum" sz="quarter" idx="12"/>
          </p:nvPr>
        </p:nvSpPr>
        <p:spPr>
          <a:noFill/>
        </p:spPr>
        <p:txBody>
          <a:bodyPr/>
          <a:lstStyle/>
          <a:p>
            <a:fld id="{7D1BDB8F-C11A-47DB-BA8C-FE8F24FD3A67}" type="slidenum">
              <a:rPr lang="en-US"/>
              <a:pPr/>
              <a:t>10</a:t>
            </a:fld>
            <a:endParaRPr lang="en-US"/>
          </a:p>
        </p:txBody>
      </p:sp>
      <p:sp>
        <p:nvSpPr>
          <p:cNvPr id="49155" name="Rectangle 2"/>
          <p:cNvSpPr>
            <a:spLocks noGrp="1" noChangeArrowheads="1"/>
          </p:cNvSpPr>
          <p:nvPr>
            <p:ph type="title"/>
          </p:nvPr>
        </p:nvSpPr>
        <p:spPr/>
        <p:txBody>
          <a:bodyPr/>
          <a:lstStyle/>
          <a:p>
            <a:pPr eaLnBrk="1" hangingPunct="1"/>
            <a:r>
              <a:rPr lang="en-US" sz="2600" smtClean="0"/>
              <a:t>Related Works</a:t>
            </a:r>
          </a:p>
        </p:txBody>
      </p:sp>
      <p:sp>
        <p:nvSpPr>
          <p:cNvPr id="216067" name="Rectangle 3"/>
          <p:cNvSpPr>
            <a:spLocks noGrp="1" noChangeArrowheads="1"/>
          </p:cNvSpPr>
          <p:nvPr>
            <p:ph type="body" sz="half" idx="1"/>
          </p:nvPr>
        </p:nvSpPr>
        <p:spPr>
          <a:xfrm>
            <a:off x="566738" y="1752600"/>
            <a:ext cx="7815262" cy="4267200"/>
          </a:xfrm>
        </p:spPr>
        <p:txBody>
          <a:bodyPr/>
          <a:lstStyle/>
          <a:p>
            <a:pPr marL="495300" indent="-495300" eaLnBrk="1" hangingPunct="1">
              <a:lnSpc>
                <a:spcPct val="80000"/>
              </a:lnSpc>
            </a:pPr>
            <a:r>
              <a:rPr lang="en-CA" sz="1800" smtClean="0"/>
              <a:t>G. Ghinita etc. ICDE 2008 paper. </a:t>
            </a:r>
            <a:endParaRPr lang="en-CA" sz="1500" i="1" smtClean="0"/>
          </a:p>
          <a:p>
            <a:pPr lvl="1" eaLnBrk="1" hangingPunct="1">
              <a:lnSpc>
                <a:spcPct val="80000"/>
              </a:lnSpc>
            </a:pPr>
            <a:r>
              <a:rPr lang="en-CA" sz="1500" i="1" smtClean="0"/>
              <a:t>l</a:t>
            </a:r>
            <a:r>
              <a:rPr lang="en-CA" sz="1500" smtClean="0"/>
              <a:t>-diversity, and public/private items </a:t>
            </a:r>
          </a:p>
          <a:p>
            <a:pPr lvl="1" eaLnBrk="1" hangingPunct="1">
              <a:lnSpc>
                <a:spcPct val="80000"/>
              </a:lnSpc>
            </a:pPr>
            <a:r>
              <a:rPr lang="en-CA" sz="1500" smtClean="0"/>
              <a:t>bucketization approach, </a:t>
            </a:r>
            <a:r>
              <a:rPr lang="en-US" sz="1500" smtClean="0"/>
              <a:t>vulnerable to background knowledge attacks due to its property of preserving original items without generalization</a:t>
            </a:r>
          </a:p>
          <a:p>
            <a:pPr marL="495300" indent="-495300" eaLnBrk="1" hangingPunct="1">
              <a:lnSpc>
                <a:spcPct val="80000"/>
              </a:lnSpc>
              <a:buFont typeface="Wingdings" charset="2"/>
              <a:buNone/>
            </a:pPr>
            <a:endParaRPr lang="en-CA" sz="2000" smtClean="0"/>
          </a:p>
          <a:p>
            <a:pPr marL="495300" indent="-495300" eaLnBrk="1" hangingPunct="1">
              <a:lnSpc>
                <a:spcPct val="80000"/>
              </a:lnSpc>
            </a:pPr>
            <a:r>
              <a:rPr lang="en-US" sz="1800" smtClean="0"/>
              <a:t>M. Terrovitis, etc. VLDB08 paper.</a:t>
            </a:r>
          </a:p>
          <a:p>
            <a:pPr lvl="1" eaLnBrk="1" hangingPunct="1">
              <a:lnSpc>
                <a:spcPct val="80000"/>
              </a:lnSpc>
            </a:pPr>
            <a:r>
              <a:rPr lang="en-US" sz="1500" smtClean="0"/>
              <a:t>Also assume the attacker’s prior knowledge as a subset of items</a:t>
            </a:r>
          </a:p>
          <a:p>
            <a:pPr lvl="1" eaLnBrk="1" hangingPunct="1">
              <a:lnSpc>
                <a:spcPct val="80000"/>
              </a:lnSpc>
            </a:pPr>
            <a:r>
              <a:rPr lang="en-US" sz="1500" smtClean="0"/>
              <a:t>k-anonymity, no protection for the homogeneity attack</a:t>
            </a:r>
          </a:p>
          <a:p>
            <a:pPr lvl="1" eaLnBrk="1" hangingPunct="1">
              <a:lnSpc>
                <a:spcPct val="80000"/>
              </a:lnSpc>
            </a:pPr>
            <a:r>
              <a:rPr lang="en-US" sz="1500" smtClean="0"/>
              <a:t>Generalization</a:t>
            </a:r>
          </a:p>
          <a:p>
            <a:pPr lvl="1" eaLnBrk="1" hangingPunct="1">
              <a:lnSpc>
                <a:spcPct val="80000"/>
              </a:lnSpc>
            </a:pPr>
            <a:endParaRPr lang="en-US" sz="1500" smtClean="0"/>
          </a:p>
          <a:p>
            <a:pPr marL="495300" indent="-495300" eaLnBrk="1" hangingPunct="1">
              <a:lnSpc>
                <a:spcPct val="80000"/>
              </a:lnSpc>
            </a:pPr>
            <a:r>
              <a:rPr lang="en-CA" sz="1900" smtClean="0"/>
              <a:t>Y. Xu etc. KDD08 paper</a:t>
            </a:r>
          </a:p>
          <a:p>
            <a:pPr lvl="1" eaLnBrk="1" hangingPunct="1">
              <a:lnSpc>
                <a:spcPct val="80000"/>
              </a:lnSpc>
            </a:pPr>
            <a:r>
              <a:rPr lang="en-CA" sz="1500" smtClean="0"/>
              <a:t>Assume the attacker’s prior knowledge as a subset of items</a:t>
            </a:r>
          </a:p>
          <a:p>
            <a:pPr lvl="1" eaLnBrk="1" hangingPunct="1">
              <a:lnSpc>
                <a:spcPct val="80000"/>
              </a:lnSpc>
            </a:pPr>
            <a:r>
              <a:rPr lang="en-CA" sz="1500" smtClean="0"/>
              <a:t>K-anonymity and l-diversity</a:t>
            </a:r>
          </a:p>
          <a:p>
            <a:pPr lvl="1" eaLnBrk="1" hangingPunct="1">
              <a:lnSpc>
                <a:spcPct val="80000"/>
              </a:lnSpc>
            </a:pPr>
            <a:r>
              <a:rPr lang="en-CA" sz="1500" smtClean="0"/>
              <a:t>Suppression</a:t>
            </a:r>
          </a:p>
          <a:p>
            <a:pPr lvl="1" eaLnBrk="1" hangingPunct="1">
              <a:lnSpc>
                <a:spcPct val="80000"/>
              </a:lnSpc>
            </a:pPr>
            <a:r>
              <a:rPr lang="en-CA" sz="1500" smtClean="0"/>
              <a:t>Single dimension item utility.</a:t>
            </a:r>
          </a:p>
          <a:p>
            <a:pPr lvl="1" eaLnBrk="1" hangingPunct="1">
              <a:lnSpc>
                <a:spcPct val="80000"/>
              </a:lnSpc>
            </a:pPr>
            <a:endParaRPr lang="en-CA" sz="1500" smtClean="0"/>
          </a:p>
          <a:p>
            <a:pPr lvl="1" eaLnBrk="1" hangingPunct="1">
              <a:lnSpc>
                <a:spcPct val="80000"/>
              </a:lnSpc>
              <a:buFont typeface="Wingdings" charset="2"/>
              <a:buNone/>
            </a:pPr>
            <a:endParaRPr lang="en-CA" sz="1500" smtClean="0"/>
          </a:p>
          <a:p>
            <a:pPr lvl="1" eaLnBrk="1" hangingPunct="1">
              <a:lnSpc>
                <a:spcPct val="80000"/>
              </a:lnSpc>
              <a:buFont typeface="Wingdings" charset="2"/>
              <a:buNone/>
            </a:pPr>
            <a:endParaRPr lang="en-US" sz="1500" smtClean="0"/>
          </a:p>
          <a:p>
            <a:pPr marL="495300" indent="-495300" eaLnBrk="1" hangingPunct="1">
              <a:lnSpc>
                <a:spcPct val="80000"/>
              </a:lnSpc>
              <a:buFont typeface="Wingdings" charset="2"/>
              <a:buNone/>
            </a:pPr>
            <a:endParaRPr lang="en-CA" sz="1100" b="1" smtClean="0"/>
          </a:p>
          <a:p>
            <a:pPr marL="495300" indent="-495300" eaLnBrk="1" hangingPunct="1">
              <a:lnSpc>
                <a:spcPct val="80000"/>
              </a:lnSpc>
            </a:pPr>
            <a:endParaRPr lang="en-CA" sz="1100" b="1" smtClean="0"/>
          </a:p>
          <a:p>
            <a:pPr marL="495300" indent="-495300" eaLnBrk="1" hangingPunct="1">
              <a:lnSpc>
                <a:spcPct val="80000"/>
              </a:lnSpc>
            </a:pPr>
            <a:endParaRPr lang="en-CA" sz="1100" b="1" smtClean="0"/>
          </a:p>
          <a:p>
            <a:pPr marL="495300" indent="-495300" eaLnBrk="1" hangingPunct="1">
              <a:lnSpc>
                <a:spcPct val="80000"/>
              </a:lnSpc>
            </a:pPr>
            <a:endParaRPr lang="en-US" sz="1100" b="1" smtClean="0"/>
          </a:p>
        </p:txBody>
      </p:sp>
    </p:spTree>
    <p:custDataLst>
      <p:tags r:id="rId1"/>
    </p:custDataLst>
  </p:cSld>
  <p:clrMapOvr>
    <a:masterClrMapping/>
  </p:clrMapOvr>
  <p:transition advTm="67063"/>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2" name="Line 4"/>
          <p:cNvSpPr>
            <a:spLocks noChangeShapeType="1"/>
          </p:cNvSpPr>
          <p:nvPr/>
        </p:nvSpPr>
        <p:spPr bwMode="auto">
          <a:xfrm>
            <a:off x="762000" y="3124200"/>
            <a:ext cx="7543800" cy="0"/>
          </a:xfrm>
          <a:prstGeom prst="line">
            <a:avLst/>
          </a:prstGeom>
          <a:noFill/>
          <a:ln w="12700">
            <a:solidFill>
              <a:schemeClr val="accent2"/>
            </a:solidFill>
            <a:round/>
            <a:headEnd/>
            <a:tailEnd/>
          </a:ln>
        </p:spPr>
        <p:txBody>
          <a:bodyPr/>
          <a:lstStyle/>
          <a:p>
            <a:endParaRPr lang="en-CA"/>
          </a:p>
        </p:txBody>
      </p:sp>
      <p:sp>
        <p:nvSpPr>
          <p:cNvPr id="51203" name="Text Box 6"/>
          <p:cNvSpPr txBox="1">
            <a:spLocks noChangeArrowheads="1"/>
          </p:cNvSpPr>
          <p:nvPr/>
        </p:nvSpPr>
        <p:spPr bwMode="auto">
          <a:xfrm>
            <a:off x="1676400" y="1231900"/>
            <a:ext cx="5638800" cy="1816100"/>
          </a:xfrm>
          <a:prstGeom prst="rect">
            <a:avLst/>
          </a:prstGeom>
          <a:noFill/>
          <a:ln w="9525">
            <a:noFill/>
            <a:miter lim="800000"/>
            <a:headEnd/>
            <a:tailEnd/>
          </a:ln>
        </p:spPr>
        <p:txBody>
          <a:bodyPr>
            <a:spAutoFit/>
          </a:bodyPr>
          <a:lstStyle/>
          <a:p>
            <a:pPr algn="ctr">
              <a:spcBef>
                <a:spcPct val="50000"/>
              </a:spcBef>
            </a:pPr>
            <a:endParaRPr lang="en-US" sz="2800" b="0">
              <a:latin typeface="Bodoni MT Black" pitchFamily="18" charset="0"/>
            </a:endParaRPr>
          </a:p>
          <a:p>
            <a:pPr algn="ctr">
              <a:spcBef>
                <a:spcPct val="50000"/>
              </a:spcBef>
            </a:pPr>
            <a:r>
              <a:rPr lang="en-US" sz="2800">
                <a:latin typeface="Bodoni MT Black" pitchFamily="18" charset="0"/>
              </a:rPr>
              <a:t>Questions? </a:t>
            </a:r>
          </a:p>
          <a:p>
            <a:pPr algn="ctr">
              <a:spcBef>
                <a:spcPct val="50000"/>
              </a:spcBef>
            </a:pPr>
            <a:r>
              <a:rPr lang="en-US" sz="2800" b="0">
                <a:latin typeface="Bodoni MT Black" pitchFamily="18" charset="0"/>
              </a:rPr>
              <a:t>Please write to yxu@cs.sfu.ca</a:t>
            </a:r>
          </a:p>
        </p:txBody>
      </p:sp>
      <p:pic>
        <p:nvPicPr>
          <p:cNvPr id="51204" name="Picture 8" descr="crest"/>
          <p:cNvPicPr>
            <a:picLocks noChangeAspect="1" noChangeArrowheads="1"/>
          </p:cNvPicPr>
          <p:nvPr/>
        </p:nvPicPr>
        <p:blipFill>
          <a:blip r:embed="rId3"/>
          <a:srcRect/>
          <a:stretch>
            <a:fillRect/>
          </a:stretch>
        </p:blipFill>
        <p:spPr bwMode="auto">
          <a:xfrm>
            <a:off x="4343400" y="3505200"/>
            <a:ext cx="752475" cy="809625"/>
          </a:xfrm>
          <a:prstGeom prst="rect">
            <a:avLst/>
          </a:prstGeom>
          <a:noFill/>
          <a:ln w="9525">
            <a:noFill/>
            <a:miter lim="800000"/>
            <a:headEnd/>
            <a:tailEnd/>
          </a:ln>
        </p:spPr>
      </p:pic>
      <p:sp>
        <p:nvSpPr>
          <p:cNvPr id="51205" name="Rectangle 9"/>
          <p:cNvSpPr>
            <a:spLocks noChangeArrowheads="1"/>
          </p:cNvSpPr>
          <p:nvPr/>
        </p:nvSpPr>
        <p:spPr bwMode="auto">
          <a:xfrm flipV="1">
            <a:off x="1600200" y="3200400"/>
            <a:ext cx="5867400" cy="76200"/>
          </a:xfrm>
          <a:prstGeom prst="rect">
            <a:avLst/>
          </a:prstGeom>
          <a:solidFill>
            <a:schemeClr val="accent2"/>
          </a:solidFill>
          <a:ln w="9525">
            <a:noFill/>
            <a:miter lim="800000"/>
            <a:headEnd/>
            <a:tailEnd/>
          </a:ln>
        </p:spPr>
        <p:txBody>
          <a:bodyPr rot="10800000" wrap="none" anchor="ctr"/>
          <a:lstStyle/>
          <a:p>
            <a:pPr algn="ctr"/>
            <a:endParaRPr lang="en-US">
              <a:solidFill>
                <a:schemeClr val="accent2"/>
              </a:solidFill>
            </a:endParaRPr>
          </a:p>
        </p:txBody>
      </p:sp>
    </p:spTree>
  </p:cSld>
  <p:clrMapOvr>
    <a:masterClrMapping/>
  </p:clrMapOvr>
  <p:transition advTm="15222"/>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Number Placeholder 5"/>
          <p:cNvSpPr>
            <a:spLocks noGrp="1"/>
          </p:cNvSpPr>
          <p:nvPr>
            <p:ph type="sldNum" sz="quarter" idx="12"/>
          </p:nvPr>
        </p:nvSpPr>
        <p:spPr>
          <a:noFill/>
        </p:spPr>
        <p:txBody>
          <a:bodyPr/>
          <a:lstStyle/>
          <a:p>
            <a:fld id="{C7C2D3A6-5C70-45FD-97C1-DB777A04A7F1}" type="slidenum">
              <a:rPr lang="en-US"/>
              <a:pPr/>
              <a:t>2</a:t>
            </a:fld>
            <a:endParaRPr lang="en-US"/>
          </a:p>
        </p:txBody>
      </p:sp>
      <p:sp>
        <p:nvSpPr>
          <p:cNvPr id="32771" name="Rectangle 2"/>
          <p:cNvSpPr>
            <a:spLocks noGrp="1" noChangeArrowheads="1"/>
          </p:cNvSpPr>
          <p:nvPr>
            <p:ph type="title"/>
          </p:nvPr>
        </p:nvSpPr>
        <p:spPr/>
        <p:txBody>
          <a:bodyPr/>
          <a:lstStyle/>
          <a:p>
            <a:pPr eaLnBrk="1" hangingPunct="1"/>
            <a:r>
              <a:rPr lang="en-US" altLang="zh-CN" smtClean="0">
                <a:ea typeface="宋体" charset="-122"/>
              </a:rPr>
              <a:t>Outline</a:t>
            </a:r>
            <a:endParaRPr lang="en-US" smtClean="0"/>
          </a:p>
        </p:txBody>
      </p:sp>
      <p:sp>
        <p:nvSpPr>
          <p:cNvPr id="32772" name="Rectangle 3"/>
          <p:cNvSpPr>
            <a:spLocks noGrp="1" noChangeArrowheads="1"/>
          </p:cNvSpPr>
          <p:nvPr>
            <p:ph type="body" idx="1"/>
          </p:nvPr>
        </p:nvSpPr>
        <p:spPr>
          <a:xfrm>
            <a:off x="1219200" y="1752600"/>
            <a:ext cx="7086600" cy="4267200"/>
          </a:xfrm>
        </p:spPr>
        <p:txBody>
          <a:bodyPr/>
          <a:lstStyle/>
          <a:p>
            <a:pPr eaLnBrk="1" hangingPunct="1">
              <a:lnSpc>
                <a:spcPct val="90000"/>
              </a:lnSpc>
            </a:pPr>
            <a:r>
              <a:rPr lang="en-US" altLang="zh-CN" sz="2000" smtClean="0">
                <a:ea typeface="宋体" charset="-122"/>
              </a:rPr>
              <a:t>Motivation: Real privacy outcry on transactions</a:t>
            </a:r>
          </a:p>
          <a:p>
            <a:pPr eaLnBrk="1" hangingPunct="1">
              <a:lnSpc>
                <a:spcPct val="90000"/>
              </a:lnSpc>
            </a:pPr>
            <a:endParaRPr lang="en-US" altLang="zh-CN" sz="2000" smtClean="0">
              <a:ea typeface="宋体" charset="-122"/>
            </a:endParaRPr>
          </a:p>
          <a:p>
            <a:pPr eaLnBrk="1" hangingPunct="1">
              <a:lnSpc>
                <a:spcPct val="90000"/>
              </a:lnSpc>
            </a:pPr>
            <a:r>
              <a:rPr lang="en-US" sz="2000" smtClean="0"/>
              <a:t>The problem </a:t>
            </a:r>
          </a:p>
          <a:p>
            <a:pPr lvl="1" eaLnBrk="1" hangingPunct="1">
              <a:lnSpc>
                <a:spcPct val="90000"/>
              </a:lnSpc>
            </a:pPr>
            <a:r>
              <a:rPr lang="en-US" sz="1900" smtClean="0"/>
              <a:t>Privacy attacks on Transactions </a:t>
            </a:r>
          </a:p>
          <a:p>
            <a:pPr lvl="1" eaLnBrk="1" hangingPunct="1">
              <a:lnSpc>
                <a:spcPct val="90000"/>
              </a:lnSpc>
            </a:pPr>
            <a:r>
              <a:rPr lang="en-US" sz="1900" smtClean="0"/>
              <a:t>Research Challenges</a:t>
            </a:r>
          </a:p>
          <a:p>
            <a:pPr lvl="1" eaLnBrk="1" hangingPunct="1">
              <a:lnSpc>
                <a:spcPct val="90000"/>
              </a:lnSpc>
            </a:pPr>
            <a:endParaRPr lang="en-US" sz="1900" smtClean="0"/>
          </a:p>
          <a:p>
            <a:pPr eaLnBrk="1" hangingPunct="1">
              <a:lnSpc>
                <a:spcPct val="90000"/>
              </a:lnSpc>
            </a:pPr>
            <a:r>
              <a:rPr lang="en-US" sz="2000" smtClean="0"/>
              <a:t>Our Approach: (h,k,p)-Coherence </a:t>
            </a:r>
          </a:p>
          <a:p>
            <a:pPr lvl="1" eaLnBrk="1" hangingPunct="1">
              <a:lnSpc>
                <a:spcPct val="90000"/>
              </a:lnSpc>
            </a:pPr>
            <a:r>
              <a:rPr lang="en-US" sz="1900" smtClean="0"/>
              <a:t>Attack Model</a:t>
            </a:r>
          </a:p>
          <a:p>
            <a:pPr lvl="1" eaLnBrk="1" hangingPunct="1">
              <a:lnSpc>
                <a:spcPct val="90000"/>
              </a:lnSpc>
            </a:pPr>
            <a:r>
              <a:rPr lang="en-US" sz="1900" smtClean="0"/>
              <a:t>Privacy, Utility and Anonymization Method</a:t>
            </a:r>
          </a:p>
          <a:p>
            <a:pPr lvl="1" eaLnBrk="1" hangingPunct="1">
              <a:lnSpc>
                <a:spcPct val="90000"/>
              </a:lnSpc>
            </a:pPr>
            <a:r>
              <a:rPr lang="en-US" sz="1900" smtClean="0"/>
              <a:t>A bordered-based algorithm</a:t>
            </a:r>
          </a:p>
          <a:p>
            <a:pPr lvl="1" eaLnBrk="1" hangingPunct="1">
              <a:lnSpc>
                <a:spcPct val="90000"/>
              </a:lnSpc>
            </a:pPr>
            <a:endParaRPr lang="en-US" sz="1900" smtClean="0"/>
          </a:p>
          <a:p>
            <a:pPr eaLnBrk="1" hangingPunct="1">
              <a:lnSpc>
                <a:spcPct val="90000"/>
              </a:lnSpc>
            </a:pPr>
            <a:r>
              <a:rPr lang="en-US" sz="2000" smtClean="0"/>
              <a:t>Related works</a:t>
            </a:r>
          </a:p>
          <a:p>
            <a:pPr lvl="1" eaLnBrk="1" hangingPunct="1">
              <a:lnSpc>
                <a:spcPct val="90000"/>
              </a:lnSpc>
            </a:pPr>
            <a:endParaRPr lang="en-US" sz="1900" smtClean="0"/>
          </a:p>
          <a:p>
            <a:pPr lvl="2" eaLnBrk="1" hangingPunct="1">
              <a:lnSpc>
                <a:spcPct val="90000"/>
              </a:lnSpc>
            </a:pPr>
            <a:endParaRPr lang="en-CA" sz="1600" smtClean="0"/>
          </a:p>
          <a:p>
            <a:pPr eaLnBrk="1" hangingPunct="1">
              <a:lnSpc>
                <a:spcPct val="90000"/>
              </a:lnSpc>
              <a:buFont typeface="Wingdings" charset="2"/>
              <a:buNone/>
            </a:pPr>
            <a:endParaRPr lang="en-US" sz="2000" smtClean="0"/>
          </a:p>
          <a:p>
            <a:pPr eaLnBrk="1" hangingPunct="1">
              <a:lnSpc>
                <a:spcPct val="90000"/>
              </a:lnSpc>
            </a:pPr>
            <a:endParaRPr lang="en-US" sz="2000" smtClean="0"/>
          </a:p>
        </p:txBody>
      </p:sp>
    </p:spTree>
    <p:custDataLst>
      <p:tags r:id="rId1"/>
    </p:custDataLst>
  </p:cSld>
  <p:clrMapOvr>
    <a:masterClrMapping/>
  </p:clrMapOvr>
  <p:transition advTm="38014"/>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Number Placeholder 5"/>
          <p:cNvSpPr>
            <a:spLocks noGrp="1"/>
          </p:cNvSpPr>
          <p:nvPr>
            <p:ph type="sldNum" sz="quarter" idx="12"/>
          </p:nvPr>
        </p:nvSpPr>
        <p:spPr>
          <a:noFill/>
        </p:spPr>
        <p:txBody>
          <a:bodyPr/>
          <a:lstStyle/>
          <a:p>
            <a:fld id="{3CF8F7E3-C0CD-4C0C-B023-A5D65938D16E}" type="slidenum">
              <a:rPr lang="en-US"/>
              <a:pPr/>
              <a:t>3</a:t>
            </a:fld>
            <a:endParaRPr lang="en-US"/>
          </a:p>
        </p:txBody>
      </p:sp>
      <p:sp>
        <p:nvSpPr>
          <p:cNvPr id="34819" name="Rectangle 2"/>
          <p:cNvSpPr>
            <a:spLocks noGrp="1" noChangeArrowheads="1"/>
          </p:cNvSpPr>
          <p:nvPr>
            <p:ph type="title"/>
          </p:nvPr>
        </p:nvSpPr>
        <p:spPr>
          <a:xfrm>
            <a:off x="574675" y="304800"/>
            <a:ext cx="7959725" cy="1216025"/>
          </a:xfrm>
        </p:spPr>
        <p:txBody>
          <a:bodyPr/>
          <a:lstStyle/>
          <a:p>
            <a:pPr eaLnBrk="1" hangingPunct="1"/>
            <a:r>
              <a:rPr lang="en-US" sz="3000" smtClean="0"/>
              <a:t>Real Privacy Outcry on Transactions</a:t>
            </a:r>
          </a:p>
        </p:txBody>
      </p:sp>
      <p:sp>
        <p:nvSpPr>
          <p:cNvPr id="34820" name="AutoShape 4"/>
          <p:cNvSpPr>
            <a:spLocks noChangeArrowheads="1"/>
          </p:cNvSpPr>
          <p:nvPr/>
        </p:nvSpPr>
        <p:spPr bwMode="auto">
          <a:xfrm>
            <a:off x="1066800" y="2514600"/>
            <a:ext cx="7162800" cy="3048000"/>
          </a:xfrm>
          <a:prstGeom prst="roundRect">
            <a:avLst>
              <a:gd name="adj" fmla="val 16667"/>
            </a:avLst>
          </a:prstGeom>
          <a:noFill/>
          <a:ln w="28575">
            <a:solidFill>
              <a:schemeClr val="accent2"/>
            </a:solidFill>
            <a:round/>
            <a:headEnd/>
            <a:tailEnd/>
          </a:ln>
        </p:spPr>
        <p:txBody>
          <a:bodyPr wrap="none" anchor="ctr"/>
          <a:lstStyle/>
          <a:p>
            <a:endParaRPr lang="en-US"/>
          </a:p>
        </p:txBody>
      </p:sp>
      <p:sp>
        <p:nvSpPr>
          <p:cNvPr id="222213" name="Rectangle 5"/>
          <p:cNvSpPr>
            <a:spLocks noChangeArrowheads="1"/>
          </p:cNvSpPr>
          <p:nvPr/>
        </p:nvSpPr>
        <p:spPr bwMode="auto">
          <a:xfrm>
            <a:off x="1295400" y="2971800"/>
            <a:ext cx="6781800" cy="1295400"/>
          </a:xfrm>
          <a:prstGeom prst="rect">
            <a:avLst/>
          </a:prstGeom>
          <a:noFill/>
          <a:ln w="9525">
            <a:noFill/>
            <a:miter lim="800000"/>
            <a:headEnd/>
            <a:tailEnd/>
          </a:ln>
        </p:spPr>
        <p:txBody>
          <a:bodyPr/>
          <a:lstStyle/>
          <a:p>
            <a:pPr marL="469900" indent="-469900" eaLnBrk="1" hangingPunct="1">
              <a:lnSpc>
                <a:spcPct val="80000"/>
              </a:lnSpc>
              <a:spcBef>
                <a:spcPct val="20000"/>
              </a:spcBef>
              <a:buClr>
                <a:schemeClr val="accent2"/>
              </a:buClr>
              <a:buFont typeface="Wingdings" charset="2"/>
              <a:buNone/>
            </a:pPr>
            <a:r>
              <a:rPr lang="en-US" sz="2100" b="0"/>
              <a:t>Fact 1: AOL search data scandal, Aug 4, 2006</a:t>
            </a:r>
          </a:p>
          <a:p>
            <a:pPr marL="908050" lvl="1" indent="-436563" eaLnBrk="1" hangingPunct="1">
              <a:lnSpc>
                <a:spcPct val="80000"/>
              </a:lnSpc>
              <a:spcBef>
                <a:spcPct val="20000"/>
              </a:spcBef>
              <a:buClr>
                <a:schemeClr val="accent2"/>
              </a:buClr>
              <a:buFont typeface="Wingdings" charset="2"/>
              <a:buChar char="n"/>
            </a:pPr>
            <a:r>
              <a:rPr lang="en-US" b="0"/>
              <a:t>Transactions of query terms</a:t>
            </a:r>
          </a:p>
          <a:p>
            <a:pPr marL="908050" lvl="1" indent="-436563" eaLnBrk="1" hangingPunct="1">
              <a:lnSpc>
                <a:spcPct val="80000"/>
              </a:lnSpc>
              <a:spcBef>
                <a:spcPct val="20000"/>
              </a:spcBef>
              <a:buClr>
                <a:schemeClr val="accent2"/>
              </a:buClr>
              <a:buFont typeface="Wingdings" charset="2"/>
              <a:buChar char="n"/>
            </a:pPr>
            <a:r>
              <a:rPr lang="en-US" b="0"/>
              <a:t>20 million queries from 650k users within three month</a:t>
            </a:r>
          </a:p>
          <a:p>
            <a:pPr marL="908050" lvl="1" indent="-436563" eaLnBrk="1" hangingPunct="1">
              <a:lnSpc>
                <a:spcPct val="80000"/>
              </a:lnSpc>
              <a:spcBef>
                <a:spcPct val="20000"/>
              </a:spcBef>
              <a:buClr>
                <a:schemeClr val="accent2"/>
              </a:buClr>
              <a:buFont typeface="Wingdings" charset="2"/>
              <a:buChar char="n"/>
            </a:pPr>
            <a:r>
              <a:rPr lang="en-US" b="0"/>
              <a:t>The famous searcher with ID 4417749 Thelma Arnold was identified soon after.</a:t>
            </a:r>
          </a:p>
          <a:p>
            <a:pPr marL="469900" indent="-469900" eaLnBrk="1" hangingPunct="1">
              <a:lnSpc>
                <a:spcPct val="80000"/>
              </a:lnSpc>
              <a:spcBef>
                <a:spcPct val="20000"/>
              </a:spcBef>
              <a:buClr>
                <a:schemeClr val="accent2"/>
              </a:buClr>
              <a:buFont typeface="Wingdings" charset="2"/>
              <a:buChar char="o"/>
            </a:pPr>
            <a:endParaRPr lang="en-CA" b="0"/>
          </a:p>
          <a:p>
            <a:pPr marL="469900" indent="-469900" eaLnBrk="1" hangingPunct="1">
              <a:lnSpc>
                <a:spcPct val="80000"/>
              </a:lnSpc>
              <a:spcBef>
                <a:spcPct val="20000"/>
              </a:spcBef>
              <a:buClr>
                <a:schemeClr val="accent2"/>
              </a:buClr>
              <a:buFont typeface="Wingdings" charset="2"/>
              <a:buChar char="o"/>
            </a:pPr>
            <a:endParaRPr lang="en-US" sz="1900" b="0"/>
          </a:p>
          <a:p>
            <a:pPr marL="469900" indent="-469900" eaLnBrk="1" hangingPunct="1">
              <a:lnSpc>
                <a:spcPct val="80000"/>
              </a:lnSpc>
              <a:spcBef>
                <a:spcPct val="20000"/>
              </a:spcBef>
              <a:buClr>
                <a:schemeClr val="accent2"/>
              </a:buClr>
              <a:buFont typeface="Wingdings" charset="2"/>
              <a:buChar char="o"/>
            </a:pPr>
            <a:endParaRPr lang="en-US" sz="1900" b="0"/>
          </a:p>
        </p:txBody>
      </p:sp>
      <p:sp>
        <p:nvSpPr>
          <p:cNvPr id="222216" name="Rectangle 8"/>
          <p:cNvSpPr>
            <a:spLocks noGrp="1" noChangeArrowheads="1"/>
          </p:cNvSpPr>
          <p:nvPr>
            <p:ph type="body" idx="1"/>
          </p:nvPr>
        </p:nvSpPr>
        <p:spPr>
          <a:xfrm>
            <a:off x="1295400" y="2667000"/>
            <a:ext cx="7162800" cy="2209800"/>
          </a:xfrm>
          <a:noFill/>
        </p:spPr>
        <p:txBody>
          <a:bodyPr/>
          <a:lstStyle/>
          <a:p>
            <a:pPr eaLnBrk="1" hangingPunct="1">
              <a:lnSpc>
                <a:spcPct val="80000"/>
              </a:lnSpc>
            </a:pPr>
            <a:endParaRPr lang="en-CA" sz="2100" smtClean="0"/>
          </a:p>
          <a:p>
            <a:pPr eaLnBrk="1" hangingPunct="1">
              <a:lnSpc>
                <a:spcPct val="80000"/>
              </a:lnSpc>
              <a:buFont typeface="Wingdings" charset="2"/>
              <a:buNone/>
            </a:pPr>
            <a:r>
              <a:rPr lang="en-CA" sz="2100" smtClean="0"/>
              <a:t>Fact 2: Neflix movie rating dataset for movie recommendation contest, 2006</a:t>
            </a:r>
          </a:p>
          <a:p>
            <a:pPr lvl="1" eaLnBrk="1" hangingPunct="1">
              <a:lnSpc>
                <a:spcPct val="80000"/>
              </a:lnSpc>
            </a:pPr>
            <a:r>
              <a:rPr lang="en-US" sz="1800" smtClean="0"/>
              <a:t>Transactions of movie ratings</a:t>
            </a:r>
          </a:p>
          <a:p>
            <a:pPr lvl="1" eaLnBrk="1" hangingPunct="1">
              <a:lnSpc>
                <a:spcPct val="80000"/>
              </a:lnSpc>
            </a:pPr>
            <a:r>
              <a:rPr lang="en-US" sz="1800" smtClean="0"/>
              <a:t>100 million movie ratings made by 500,000 subscribers </a:t>
            </a:r>
          </a:p>
          <a:p>
            <a:pPr lvl="1" eaLnBrk="1" hangingPunct="1">
              <a:lnSpc>
                <a:spcPct val="80000"/>
              </a:lnSpc>
            </a:pPr>
            <a:r>
              <a:rPr lang="en-US" sz="1800" smtClean="0"/>
              <a:t>A researcher de-anonymize the data two weeks after the data release </a:t>
            </a:r>
          </a:p>
          <a:p>
            <a:pPr eaLnBrk="1" hangingPunct="1">
              <a:lnSpc>
                <a:spcPct val="80000"/>
              </a:lnSpc>
            </a:pPr>
            <a:endParaRPr lang="en-US" sz="1800" smtClean="0"/>
          </a:p>
        </p:txBody>
      </p:sp>
      <p:sp>
        <p:nvSpPr>
          <p:cNvPr id="222217" name="Rectangle 9"/>
          <p:cNvSpPr>
            <a:spLocks noChangeArrowheads="1"/>
          </p:cNvSpPr>
          <p:nvPr/>
        </p:nvSpPr>
        <p:spPr bwMode="auto">
          <a:xfrm>
            <a:off x="1295400" y="2667000"/>
            <a:ext cx="6934200" cy="1981200"/>
          </a:xfrm>
          <a:prstGeom prst="rect">
            <a:avLst/>
          </a:prstGeom>
          <a:noFill/>
          <a:ln w="9525">
            <a:noFill/>
            <a:miter lim="800000"/>
            <a:headEnd/>
            <a:tailEnd/>
          </a:ln>
        </p:spPr>
        <p:txBody>
          <a:bodyPr/>
          <a:lstStyle/>
          <a:p>
            <a:pPr marL="469900" indent="-469900" eaLnBrk="1" hangingPunct="1">
              <a:lnSpc>
                <a:spcPct val="80000"/>
              </a:lnSpc>
              <a:spcBef>
                <a:spcPct val="20000"/>
              </a:spcBef>
              <a:buClr>
                <a:schemeClr val="accent2"/>
              </a:buClr>
              <a:buFont typeface="Wingdings" charset="2"/>
              <a:buNone/>
            </a:pPr>
            <a:endParaRPr lang="en-US" sz="2100" b="0"/>
          </a:p>
          <a:p>
            <a:pPr marL="469900" indent="-469900" eaLnBrk="1" hangingPunct="1">
              <a:lnSpc>
                <a:spcPct val="80000"/>
              </a:lnSpc>
              <a:spcBef>
                <a:spcPct val="20000"/>
              </a:spcBef>
              <a:buClr>
                <a:schemeClr val="accent2"/>
              </a:buClr>
              <a:buFont typeface="Wingdings" charset="2"/>
              <a:buNone/>
            </a:pPr>
            <a:r>
              <a:rPr lang="en-US" sz="2100" b="0"/>
              <a:t>Fact 3: Google was ordered by a federal judge to hand over Youtube user data ( all the user view logs ) to Viacom for copyright issues, July, 2008</a:t>
            </a:r>
          </a:p>
          <a:p>
            <a:pPr marL="908050" lvl="1" indent="-436563" eaLnBrk="1" hangingPunct="1">
              <a:lnSpc>
                <a:spcPct val="80000"/>
              </a:lnSpc>
              <a:spcBef>
                <a:spcPct val="20000"/>
              </a:spcBef>
              <a:buClr>
                <a:schemeClr val="accent2"/>
              </a:buClr>
              <a:buFont typeface="Wingdings" charset="2"/>
              <a:buChar char="n"/>
            </a:pPr>
            <a:r>
              <a:rPr lang="en-US" b="0"/>
              <a:t>Tansactions of user viewing logs</a:t>
            </a:r>
          </a:p>
          <a:p>
            <a:pPr marL="908050" lvl="1" indent="-436563" eaLnBrk="1" hangingPunct="1">
              <a:lnSpc>
                <a:spcPct val="80000"/>
              </a:lnSpc>
              <a:spcBef>
                <a:spcPct val="20000"/>
              </a:spcBef>
              <a:buClr>
                <a:schemeClr val="accent2"/>
              </a:buClr>
              <a:buFont typeface="Wingdings" charset="2"/>
              <a:buChar char="n"/>
            </a:pPr>
            <a:r>
              <a:rPr lang="en-US" b="0"/>
              <a:t>Google claimed they will anonymize the data before giving it to Viacom</a:t>
            </a:r>
          </a:p>
          <a:p>
            <a:pPr marL="908050" lvl="1" indent="-436563" eaLnBrk="1" hangingPunct="1">
              <a:lnSpc>
                <a:spcPct val="80000"/>
              </a:lnSpc>
              <a:spcBef>
                <a:spcPct val="20000"/>
              </a:spcBef>
              <a:buClr>
                <a:schemeClr val="accent2"/>
              </a:buClr>
              <a:buFont typeface="Wingdings" charset="2"/>
              <a:buChar char="n"/>
            </a:pPr>
            <a:endParaRPr lang="en-US" b="0"/>
          </a:p>
          <a:p>
            <a:pPr marL="469900" indent="-469900" eaLnBrk="1" hangingPunct="1">
              <a:lnSpc>
                <a:spcPct val="80000"/>
              </a:lnSpc>
              <a:spcBef>
                <a:spcPct val="20000"/>
              </a:spcBef>
              <a:buClr>
                <a:schemeClr val="accent2"/>
              </a:buClr>
            </a:pPr>
            <a:endParaRPr lang="en-US" sz="2100" b="0"/>
          </a:p>
          <a:p>
            <a:pPr marL="469900" indent="-469900" eaLnBrk="1" hangingPunct="1">
              <a:lnSpc>
                <a:spcPct val="80000"/>
              </a:lnSpc>
              <a:spcBef>
                <a:spcPct val="20000"/>
              </a:spcBef>
              <a:buClr>
                <a:schemeClr val="accent2"/>
              </a:buClr>
              <a:buFont typeface="Wingdings" charset="2"/>
              <a:buChar char="o"/>
            </a:pPr>
            <a:endParaRPr lang="en-US" sz="2100" b="0"/>
          </a:p>
        </p:txBody>
      </p:sp>
    </p:spTree>
    <p:custDataLst>
      <p:tags r:id="rId1"/>
    </p:custDataLst>
  </p:cSld>
  <p:clrMapOvr>
    <a:masterClrMapping/>
  </p:clrMapOvr>
  <p:transition advTm="59563"/>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22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xit" presetSubtype="4" fill="hold" grpId="1" nodeType="clickEffect">
                                  <p:stCondLst>
                                    <p:cond delay="0"/>
                                  </p:stCondLst>
                                  <p:childTnLst>
                                    <p:anim calcmode="lin" valueType="num">
                                      <p:cBhvr additive="base">
                                        <p:cTn id="10" dur="500"/>
                                        <p:tgtEl>
                                          <p:spTgt spid="222213"/>
                                        </p:tgtEl>
                                        <p:attrNameLst>
                                          <p:attrName>ppt_x</p:attrName>
                                        </p:attrNameLst>
                                      </p:cBhvr>
                                      <p:tavLst>
                                        <p:tav tm="0">
                                          <p:val>
                                            <p:strVal val="ppt_x"/>
                                          </p:val>
                                        </p:tav>
                                        <p:tav tm="100000">
                                          <p:val>
                                            <p:strVal val="ppt_x"/>
                                          </p:val>
                                        </p:tav>
                                      </p:tavLst>
                                    </p:anim>
                                    <p:anim calcmode="lin" valueType="num">
                                      <p:cBhvr additive="base">
                                        <p:cTn id="11" dur="500"/>
                                        <p:tgtEl>
                                          <p:spTgt spid="222213"/>
                                        </p:tgtEl>
                                        <p:attrNameLst>
                                          <p:attrName>ppt_y</p:attrName>
                                        </p:attrNameLst>
                                      </p:cBhvr>
                                      <p:tavLst>
                                        <p:tav tm="0">
                                          <p:val>
                                            <p:strVal val="ppt_y"/>
                                          </p:val>
                                        </p:tav>
                                        <p:tav tm="100000">
                                          <p:val>
                                            <p:strVal val="1+ppt_h/2"/>
                                          </p:val>
                                        </p:tav>
                                      </p:tavLst>
                                    </p:anim>
                                    <p:set>
                                      <p:cBhvr>
                                        <p:cTn id="12" dur="1" fill="hold">
                                          <p:stCondLst>
                                            <p:cond delay="499"/>
                                          </p:stCondLst>
                                        </p:cTn>
                                        <p:tgtEl>
                                          <p:spTgt spid="222213"/>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 presetClass="entr" presetSubtype="4" accel="50000" decel="50000" fill="hold" grpId="0" nodeType="clickEffect">
                                  <p:stCondLst>
                                    <p:cond delay="0"/>
                                  </p:stCondLst>
                                  <p:childTnLst>
                                    <p:set>
                                      <p:cBhvr>
                                        <p:cTn id="16" dur="1" fill="hold">
                                          <p:stCondLst>
                                            <p:cond delay="0"/>
                                          </p:stCondLst>
                                        </p:cTn>
                                        <p:tgtEl>
                                          <p:spTgt spid="222216">
                                            <p:txEl>
                                              <p:pRg st="1" end="1"/>
                                            </p:txEl>
                                          </p:spTgt>
                                        </p:tgtEl>
                                        <p:attrNameLst>
                                          <p:attrName>style.visibility</p:attrName>
                                        </p:attrNameLst>
                                      </p:cBhvr>
                                      <p:to>
                                        <p:strVal val="visible"/>
                                      </p:to>
                                    </p:set>
                                    <p:anim calcmode="lin" valueType="num">
                                      <p:cBhvr additive="base">
                                        <p:cTn id="17" dur="500" fill="hold"/>
                                        <p:tgtEl>
                                          <p:spTgt spid="222216">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22216">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accel="50000" decel="50000" fill="hold" grpId="0" nodeType="withEffect">
                                  <p:stCondLst>
                                    <p:cond delay="0"/>
                                  </p:stCondLst>
                                  <p:childTnLst>
                                    <p:set>
                                      <p:cBhvr>
                                        <p:cTn id="20" dur="1" fill="hold">
                                          <p:stCondLst>
                                            <p:cond delay="0"/>
                                          </p:stCondLst>
                                        </p:cTn>
                                        <p:tgtEl>
                                          <p:spTgt spid="222216">
                                            <p:txEl>
                                              <p:pRg st="2" end="2"/>
                                            </p:txEl>
                                          </p:spTgt>
                                        </p:tgtEl>
                                        <p:attrNameLst>
                                          <p:attrName>style.visibility</p:attrName>
                                        </p:attrNameLst>
                                      </p:cBhvr>
                                      <p:to>
                                        <p:strVal val="visible"/>
                                      </p:to>
                                    </p:set>
                                    <p:anim calcmode="lin" valueType="num">
                                      <p:cBhvr additive="base">
                                        <p:cTn id="21" dur="500" fill="hold"/>
                                        <p:tgtEl>
                                          <p:spTgt spid="222216">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22216">
                                            <p:txEl>
                                              <p:pRg st="2" end="2"/>
                                            </p:txEl>
                                          </p:spTgt>
                                        </p:tgtEl>
                                        <p:attrNameLst>
                                          <p:attrName>ppt_y</p:attrName>
                                        </p:attrNameLst>
                                      </p:cBhvr>
                                      <p:tavLst>
                                        <p:tav tm="0">
                                          <p:val>
                                            <p:strVal val="1+#ppt_h/2"/>
                                          </p:val>
                                        </p:tav>
                                        <p:tav tm="100000">
                                          <p:val>
                                            <p:strVal val="#ppt_y"/>
                                          </p:val>
                                        </p:tav>
                                      </p:tavLst>
                                    </p:anim>
                                  </p:childTnLst>
                                </p:cTn>
                              </p:par>
                              <p:par>
                                <p:cTn id="23" presetID="2" presetClass="entr" presetSubtype="4" accel="50000" decel="50000" fill="hold" grpId="0" nodeType="withEffect">
                                  <p:stCondLst>
                                    <p:cond delay="0"/>
                                  </p:stCondLst>
                                  <p:childTnLst>
                                    <p:set>
                                      <p:cBhvr>
                                        <p:cTn id="24" dur="1" fill="hold">
                                          <p:stCondLst>
                                            <p:cond delay="0"/>
                                          </p:stCondLst>
                                        </p:cTn>
                                        <p:tgtEl>
                                          <p:spTgt spid="222216">
                                            <p:txEl>
                                              <p:pRg st="3" end="3"/>
                                            </p:txEl>
                                          </p:spTgt>
                                        </p:tgtEl>
                                        <p:attrNameLst>
                                          <p:attrName>style.visibility</p:attrName>
                                        </p:attrNameLst>
                                      </p:cBhvr>
                                      <p:to>
                                        <p:strVal val="visible"/>
                                      </p:to>
                                    </p:set>
                                    <p:anim calcmode="lin" valueType="num">
                                      <p:cBhvr additive="base">
                                        <p:cTn id="25" dur="500" fill="hold"/>
                                        <p:tgtEl>
                                          <p:spTgt spid="22221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22216">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accel="50000" decel="50000" fill="hold" grpId="0" nodeType="withEffect">
                                  <p:stCondLst>
                                    <p:cond delay="0"/>
                                  </p:stCondLst>
                                  <p:childTnLst>
                                    <p:set>
                                      <p:cBhvr>
                                        <p:cTn id="28" dur="1" fill="hold">
                                          <p:stCondLst>
                                            <p:cond delay="0"/>
                                          </p:stCondLst>
                                        </p:cTn>
                                        <p:tgtEl>
                                          <p:spTgt spid="222216">
                                            <p:txEl>
                                              <p:pRg st="4" end="4"/>
                                            </p:txEl>
                                          </p:spTgt>
                                        </p:tgtEl>
                                        <p:attrNameLst>
                                          <p:attrName>style.visibility</p:attrName>
                                        </p:attrNameLst>
                                      </p:cBhvr>
                                      <p:to>
                                        <p:strVal val="visible"/>
                                      </p:to>
                                    </p:set>
                                    <p:anim calcmode="lin" valueType="num">
                                      <p:cBhvr additive="base">
                                        <p:cTn id="29" dur="500" fill="hold"/>
                                        <p:tgtEl>
                                          <p:spTgt spid="222216">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2221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xit" presetSubtype="4" accel="50000" decel="50000" fill="hold" grpId="1" nodeType="clickEffect">
                                  <p:stCondLst>
                                    <p:cond delay="0"/>
                                  </p:stCondLst>
                                  <p:childTnLst>
                                    <p:anim calcmode="lin" valueType="num">
                                      <p:cBhvr additive="base">
                                        <p:cTn id="34" dur="500"/>
                                        <p:tgtEl>
                                          <p:spTgt spid="222216">
                                            <p:txEl>
                                              <p:pRg st="1" end="1"/>
                                            </p:txEl>
                                          </p:spTgt>
                                        </p:tgtEl>
                                        <p:attrNameLst>
                                          <p:attrName>ppt_x</p:attrName>
                                        </p:attrNameLst>
                                      </p:cBhvr>
                                      <p:tavLst>
                                        <p:tav tm="0">
                                          <p:val>
                                            <p:strVal val="ppt_x"/>
                                          </p:val>
                                        </p:tav>
                                        <p:tav tm="100000">
                                          <p:val>
                                            <p:strVal val="ppt_x"/>
                                          </p:val>
                                        </p:tav>
                                      </p:tavLst>
                                    </p:anim>
                                    <p:anim calcmode="lin" valueType="num">
                                      <p:cBhvr additive="base">
                                        <p:cTn id="35" dur="500"/>
                                        <p:tgtEl>
                                          <p:spTgt spid="222216">
                                            <p:txEl>
                                              <p:pRg st="1" end="1"/>
                                            </p:txEl>
                                          </p:spTgt>
                                        </p:tgtEl>
                                        <p:attrNameLst>
                                          <p:attrName>ppt_y</p:attrName>
                                        </p:attrNameLst>
                                      </p:cBhvr>
                                      <p:tavLst>
                                        <p:tav tm="0">
                                          <p:val>
                                            <p:strVal val="ppt_y"/>
                                          </p:val>
                                        </p:tav>
                                        <p:tav tm="100000">
                                          <p:val>
                                            <p:strVal val="1+ppt_h/2"/>
                                          </p:val>
                                        </p:tav>
                                      </p:tavLst>
                                    </p:anim>
                                    <p:set>
                                      <p:cBhvr>
                                        <p:cTn id="36" dur="1" fill="hold">
                                          <p:stCondLst>
                                            <p:cond delay="499"/>
                                          </p:stCondLst>
                                        </p:cTn>
                                        <p:tgtEl>
                                          <p:spTgt spid="222216">
                                            <p:txEl>
                                              <p:pRg st="1" end="1"/>
                                            </p:txEl>
                                          </p:spTgt>
                                        </p:tgtEl>
                                        <p:attrNameLst>
                                          <p:attrName>style.visibility</p:attrName>
                                        </p:attrNameLst>
                                      </p:cBhvr>
                                      <p:to>
                                        <p:strVal val="hidden"/>
                                      </p:to>
                                    </p:set>
                                  </p:childTnLst>
                                </p:cTn>
                              </p:par>
                              <p:par>
                                <p:cTn id="37" presetID="2" presetClass="exit" presetSubtype="4" accel="50000" decel="50000" fill="hold" grpId="1" nodeType="withEffect">
                                  <p:stCondLst>
                                    <p:cond delay="0"/>
                                  </p:stCondLst>
                                  <p:childTnLst>
                                    <p:anim calcmode="lin" valueType="num">
                                      <p:cBhvr additive="base">
                                        <p:cTn id="38" dur="500"/>
                                        <p:tgtEl>
                                          <p:spTgt spid="222216">
                                            <p:txEl>
                                              <p:pRg st="2" end="2"/>
                                            </p:txEl>
                                          </p:spTgt>
                                        </p:tgtEl>
                                        <p:attrNameLst>
                                          <p:attrName>ppt_x</p:attrName>
                                        </p:attrNameLst>
                                      </p:cBhvr>
                                      <p:tavLst>
                                        <p:tav tm="0">
                                          <p:val>
                                            <p:strVal val="ppt_x"/>
                                          </p:val>
                                        </p:tav>
                                        <p:tav tm="100000">
                                          <p:val>
                                            <p:strVal val="ppt_x"/>
                                          </p:val>
                                        </p:tav>
                                      </p:tavLst>
                                    </p:anim>
                                    <p:anim calcmode="lin" valueType="num">
                                      <p:cBhvr additive="base">
                                        <p:cTn id="39" dur="500"/>
                                        <p:tgtEl>
                                          <p:spTgt spid="222216">
                                            <p:txEl>
                                              <p:pRg st="2" end="2"/>
                                            </p:txEl>
                                          </p:spTgt>
                                        </p:tgtEl>
                                        <p:attrNameLst>
                                          <p:attrName>ppt_y</p:attrName>
                                        </p:attrNameLst>
                                      </p:cBhvr>
                                      <p:tavLst>
                                        <p:tav tm="0">
                                          <p:val>
                                            <p:strVal val="ppt_y"/>
                                          </p:val>
                                        </p:tav>
                                        <p:tav tm="100000">
                                          <p:val>
                                            <p:strVal val="1+ppt_h/2"/>
                                          </p:val>
                                        </p:tav>
                                      </p:tavLst>
                                    </p:anim>
                                    <p:set>
                                      <p:cBhvr>
                                        <p:cTn id="40" dur="1" fill="hold">
                                          <p:stCondLst>
                                            <p:cond delay="499"/>
                                          </p:stCondLst>
                                        </p:cTn>
                                        <p:tgtEl>
                                          <p:spTgt spid="222216">
                                            <p:txEl>
                                              <p:pRg st="2" end="2"/>
                                            </p:txEl>
                                          </p:spTgt>
                                        </p:tgtEl>
                                        <p:attrNameLst>
                                          <p:attrName>style.visibility</p:attrName>
                                        </p:attrNameLst>
                                      </p:cBhvr>
                                      <p:to>
                                        <p:strVal val="hidden"/>
                                      </p:to>
                                    </p:set>
                                  </p:childTnLst>
                                </p:cTn>
                              </p:par>
                              <p:par>
                                <p:cTn id="41" presetID="2" presetClass="exit" presetSubtype="4" accel="50000" decel="50000" fill="hold" grpId="1" nodeType="withEffect">
                                  <p:stCondLst>
                                    <p:cond delay="0"/>
                                  </p:stCondLst>
                                  <p:childTnLst>
                                    <p:anim calcmode="lin" valueType="num">
                                      <p:cBhvr additive="base">
                                        <p:cTn id="42" dur="500"/>
                                        <p:tgtEl>
                                          <p:spTgt spid="222216">
                                            <p:txEl>
                                              <p:pRg st="3" end="3"/>
                                            </p:txEl>
                                          </p:spTgt>
                                        </p:tgtEl>
                                        <p:attrNameLst>
                                          <p:attrName>ppt_x</p:attrName>
                                        </p:attrNameLst>
                                      </p:cBhvr>
                                      <p:tavLst>
                                        <p:tav tm="0">
                                          <p:val>
                                            <p:strVal val="ppt_x"/>
                                          </p:val>
                                        </p:tav>
                                        <p:tav tm="100000">
                                          <p:val>
                                            <p:strVal val="ppt_x"/>
                                          </p:val>
                                        </p:tav>
                                      </p:tavLst>
                                    </p:anim>
                                    <p:anim calcmode="lin" valueType="num">
                                      <p:cBhvr additive="base">
                                        <p:cTn id="43" dur="500"/>
                                        <p:tgtEl>
                                          <p:spTgt spid="222216">
                                            <p:txEl>
                                              <p:pRg st="3" end="3"/>
                                            </p:txEl>
                                          </p:spTgt>
                                        </p:tgtEl>
                                        <p:attrNameLst>
                                          <p:attrName>ppt_y</p:attrName>
                                        </p:attrNameLst>
                                      </p:cBhvr>
                                      <p:tavLst>
                                        <p:tav tm="0">
                                          <p:val>
                                            <p:strVal val="ppt_y"/>
                                          </p:val>
                                        </p:tav>
                                        <p:tav tm="100000">
                                          <p:val>
                                            <p:strVal val="1+ppt_h/2"/>
                                          </p:val>
                                        </p:tav>
                                      </p:tavLst>
                                    </p:anim>
                                    <p:set>
                                      <p:cBhvr>
                                        <p:cTn id="44" dur="1" fill="hold">
                                          <p:stCondLst>
                                            <p:cond delay="499"/>
                                          </p:stCondLst>
                                        </p:cTn>
                                        <p:tgtEl>
                                          <p:spTgt spid="222216">
                                            <p:txEl>
                                              <p:pRg st="3" end="3"/>
                                            </p:txEl>
                                          </p:spTgt>
                                        </p:tgtEl>
                                        <p:attrNameLst>
                                          <p:attrName>style.visibility</p:attrName>
                                        </p:attrNameLst>
                                      </p:cBhvr>
                                      <p:to>
                                        <p:strVal val="hidden"/>
                                      </p:to>
                                    </p:set>
                                  </p:childTnLst>
                                </p:cTn>
                              </p:par>
                              <p:par>
                                <p:cTn id="45" presetID="2" presetClass="exit" presetSubtype="4" accel="50000" decel="50000" fill="hold" grpId="1" nodeType="withEffect">
                                  <p:stCondLst>
                                    <p:cond delay="0"/>
                                  </p:stCondLst>
                                  <p:childTnLst>
                                    <p:anim calcmode="lin" valueType="num">
                                      <p:cBhvr additive="base">
                                        <p:cTn id="46" dur="500"/>
                                        <p:tgtEl>
                                          <p:spTgt spid="222216">
                                            <p:txEl>
                                              <p:pRg st="4" end="4"/>
                                            </p:txEl>
                                          </p:spTgt>
                                        </p:tgtEl>
                                        <p:attrNameLst>
                                          <p:attrName>ppt_x</p:attrName>
                                        </p:attrNameLst>
                                      </p:cBhvr>
                                      <p:tavLst>
                                        <p:tav tm="0">
                                          <p:val>
                                            <p:strVal val="ppt_x"/>
                                          </p:val>
                                        </p:tav>
                                        <p:tav tm="100000">
                                          <p:val>
                                            <p:strVal val="ppt_x"/>
                                          </p:val>
                                        </p:tav>
                                      </p:tavLst>
                                    </p:anim>
                                    <p:anim calcmode="lin" valueType="num">
                                      <p:cBhvr additive="base">
                                        <p:cTn id="47" dur="500"/>
                                        <p:tgtEl>
                                          <p:spTgt spid="222216">
                                            <p:txEl>
                                              <p:pRg st="4" end="4"/>
                                            </p:txEl>
                                          </p:spTgt>
                                        </p:tgtEl>
                                        <p:attrNameLst>
                                          <p:attrName>ppt_y</p:attrName>
                                        </p:attrNameLst>
                                      </p:cBhvr>
                                      <p:tavLst>
                                        <p:tav tm="0">
                                          <p:val>
                                            <p:strVal val="ppt_y"/>
                                          </p:val>
                                        </p:tav>
                                        <p:tav tm="100000">
                                          <p:val>
                                            <p:strVal val="1+ppt_h/2"/>
                                          </p:val>
                                        </p:tav>
                                      </p:tavLst>
                                    </p:anim>
                                    <p:set>
                                      <p:cBhvr>
                                        <p:cTn id="48" dur="1" fill="hold">
                                          <p:stCondLst>
                                            <p:cond delay="499"/>
                                          </p:stCondLst>
                                        </p:cTn>
                                        <p:tgtEl>
                                          <p:spTgt spid="222216">
                                            <p:txEl>
                                              <p:pRg st="4" end="4"/>
                                            </p:txEl>
                                          </p:spTgt>
                                        </p:tgtEl>
                                        <p:attrNameLst>
                                          <p:attrName>style.visibility</p:attrName>
                                        </p:attrNameLst>
                                      </p:cBhvr>
                                      <p:to>
                                        <p:strVal val="hidden"/>
                                      </p:to>
                                    </p:set>
                                  </p:childTnLst>
                                </p:cTn>
                              </p:par>
                            </p:childTnLst>
                          </p:cTn>
                        </p:par>
                        <p:par>
                          <p:cTn id="49" fill="hold">
                            <p:stCondLst>
                              <p:cond delay="500"/>
                            </p:stCondLst>
                            <p:childTnLst>
                              <p:par>
                                <p:cTn id="50" presetID="2" presetClass="entr" presetSubtype="4" fill="hold" grpId="0" nodeType="afterEffect">
                                  <p:stCondLst>
                                    <p:cond delay="0"/>
                                  </p:stCondLst>
                                  <p:childTnLst>
                                    <p:set>
                                      <p:cBhvr>
                                        <p:cTn id="51" dur="1" fill="hold">
                                          <p:stCondLst>
                                            <p:cond delay="0"/>
                                          </p:stCondLst>
                                        </p:cTn>
                                        <p:tgtEl>
                                          <p:spTgt spid="222217"/>
                                        </p:tgtEl>
                                        <p:attrNameLst>
                                          <p:attrName>style.visibility</p:attrName>
                                        </p:attrNameLst>
                                      </p:cBhvr>
                                      <p:to>
                                        <p:strVal val="visible"/>
                                      </p:to>
                                    </p:set>
                                    <p:anim calcmode="lin" valueType="num">
                                      <p:cBhvr additive="base">
                                        <p:cTn id="52" dur="500" fill="hold"/>
                                        <p:tgtEl>
                                          <p:spTgt spid="222217"/>
                                        </p:tgtEl>
                                        <p:attrNameLst>
                                          <p:attrName>ppt_x</p:attrName>
                                        </p:attrNameLst>
                                      </p:cBhvr>
                                      <p:tavLst>
                                        <p:tav tm="0">
                                          <p:val>
                                            <p:strVal val="#ppt_x"/>
                                          </p:val>
                                        </p:tav>
                                        <p:tav tm="100000">
                                          <p:val>
                                            <p:strVal val="#ppt_x"/>
                                          </p:val>
                                        </p:tav>
                                      </p:tavLst>
                                    </p:anim>
                                    <p:anim calcmode="lin" valueType="num">
                                      <p:cBhvr additive="base">
                                        <p:cTn id="53" dur="500" fill="hold"/>
                                        <p:tgtEl>
                                          <p:spTgt spid="2222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2213" grpId="0"/>
      <p:bldP spid="222213" grpId="1"/>
      <p:bldP spid="222216" grpId="0" build="p"/>
      <p:bldP spid="222216" grpId="1" build="p"/>
      <p:bldP spid="22221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Number Placeholder 6"/>
          <p:cNvSpPr>
            <a:spLocks noGrp="1"/>
          </p:cNvSpPr>
          <p:nvPr>
            <p:ph type="sldNum" sz="quarter" idx="12"/>
          </p:nvPr>
        </p:nvSpPr>
        <p:spPr>
          <a:noFill/>
        </p:spPr>
        <p:txBody>
          <a:bodyPr/>
          <a:lstStyle/>
          <a:p>
            <a:fld id="{44EA22EC-2D1A-4740-97F0-0BEBEB1E8967}" type="slidenum">
              <a:rPr lang="en-US"/>
              <a:pPr/>
              <a:t>4</a:t>
            </a:fld>
            <a:endParaRPr lang="en-US"/>
          </a:p>
        </p:txBody>
      </p:sp>
      <p:sp>
        <p:nvSpPr>
          <p:cNvPr id="36867" name="Rectangle 2"/>
          <p:cNvSpPr>
            <a:spLocks noGrp="1" noChangeArrowheads="1"/>
          </p:cNvSpPr>
          <p:nvPr>
            <p:ph type="title"/>
          </p:nvPr>
        </p:nvSpPr>
        <p:spPr>
          <a:xfrm>
            <a:off x="574675" y="304800"/>
            <a:ext cx="8188325" cy="1216025"/>
          </a:xfrm>
        </p:spPr>
        <p:txBody>
          <a:bodyPr/>
          <a:lstStyle/>
          <a:p>
            <a:pPr eaLnBrk="1" hangingPunct="1"/>
            <a:r>
              <a:rPr lang="en-US" sz="3000" smtClean="0"/>
              <a:t>Challenges on Anonymizing Transactions</a:t>
            </a:r>
            <a:endParaRPr lang="en-US" sz="3400" smtClean="0"/>
          </a:p>
        </p:txBody>
      </p:sp>
      <p:sp>
        <p:nvSpPr>
          <p:cNvPr id="36868" name="Rectangle 3"/>
          <p:cNvSpPr>
            <a:spLocks noGrp="1" noChangeArrowheads="1"/>
          </p:cNvSpPr>
          <p:nvPr>
            <p:ph type="body" sz="half" idx="1"/>
          </p:nvPr>
        </p:nvSpPr>
        <p:spPr>
          <a:xfrm>
            <a:off x="533400" y="1752600"/>
            <a:ext cx="8001000" cy="4572000"/>
          </a:xfrm>
        </p:spPr>
        <p:txBody>
          <a:bodyPr/>
          <a:lstStyle/>
          <a:p>
            <a:pPr eaLnBrk="1" hangingPunct="1"/>
            <a:endParaRPr lang="en-US" sz="2000" smtClean="0"/>
          </a:p>
          <a:p>
            <a:pPr eaLnBrk="1" hangingPunct="1"/>
            <a:r>
              <a:rPr lang="en-US" sz="2000" smtClean="0"/>
              <a:t>High dimensional and sparse data characteristic</a:t>
            </a:r>
          </a:p>
          <a:p>
            <a:pPr marL="649288" lvl="1" indent="-177800" eaLnBrk="1" hangingPunct="1"/>
            <a:r>
              <a:rPr lang="en-CA" sz="1800" u="sng" smtClean="0"/>
              <a:t>Relational data</a:t>
            </a:r>
            <a:r>
              <a:rPr lang="en-CA" sz="1800" smtClean="0"/>
              <a:t>: only tens, or at most hundreds of attributes </a:t>
            </a:r>
          </a:p>
          <a:p>
            <a:pPr marL="649288" lvl="1" indent="-177800" eaLnBrk="1" hangingPunct="1"/>
            <a:r>
              <a:rPr lang="en-CA" sz="1800" u="sng" smtClean="0"/>
              <a:t>Transaction data</a:t>
            </a:r>
            <a:r>
              <a:rPr lang="en-CA" sz="1800" smtClean="0"/>
              <a:t>: </a:t>
            </a:r>
            <a:r>
              <a:rPr lang="en-US" altLang="zh-CN" sz="1800" smtClean="0">
                <a:ea typeface="宋体" charset="-122"/>
              </a:rPr>
              <a:t>10,000 distinct items or more, and each transaction contains a small portion of the items</a:t>
            </a:r>
            <a:endParaRPr lang="en-US" sz="1800" smtClean="0"/>
          </a:p>
          <a:p>
            <a:pPr marL="649288" lvl="1" indent="-177800" eaLnBrk="1" hangingPunct="1"/>
            <a:endParaRPr lang="en-US" sz="1800" smtClean="0"/>
          </a:p>
          <a:p>
            <a:pPr marL="649288" lvl="1" indent="-177800" eaLnBrk="1" hangingPunct="1"/>
            <a:endParaRPr lang="en-US" sz="1800" smtClean="0"/>
          </a:p>
          <a:p>
            <a:pPr eaLnBrk="1" hangingPunct="1"/>
            <a:r>
              <a:rPr lang="en-US" sz="2000" smtClean="0"/>
              <a:t>Hard to model attacker’s prior knowledge</a:t>
            </a:r>
          </a:p>
          <a:p>
            <a:pPr marL="649288" lvl="1" indent="-177800" eaLnBrk="1" hangingPunct="1"/>
            <a:r>
              <a:rPr lang="en-CA" sz="1800" u="sng" smtClean="0"/>
              <a:t>Relational data</a:t>
            </a:r>
            <a:r>
              <a:rPr lang="en-CA" sz="1800" smtClean="0"/>
              <a:t>:</a:t>
            </a:r>
            <a:r>
              <a:rPr lang="en-CA" altLang="zh-CN" sz="1800" smtClean="0">
                <a:ea typeface="宋体" charset="-122"/>
              </a:rPr>
              <a:t> a small set of public( identifying ) attributes</a:t>
            </a:r>
          </a:p>
          <a:p>
            <a:pPr marL="649288" lvl="1" indent="-177800" eaLnBrk="1" hangingPunct="1"/>
            <a:r>
              <a:rPr lang="en-CA" altLang="zh-CN" sz="1800" u="sng" smtClean="0">
                <a:ea typeface="宋体" charset="-122"/>
              </a:rPr>
              <a:t>Transaction data</a:t>
            </a:r>
            <a:r>
              <a:rPr lang="en-CA" altLang="zh-CN" sz="1800" smtClean="0">
                <a:ea typeface="宋体" charset="-122"/>
              </a:rPr>
              <a:t>: </a:t>
            </a:r>
            <a:r>
              <a:rPr lang="en-US" altLang="zh-CN" sz="1800" smtClean="0">
                <a:ea typeface="宋体" charset="-122"/>
              </a:rPr>
              <a:t>a large number of items are potentially identifying, and considering all of them will render data useless.</a:t>
            </a:r>
            <a:endParaRPr lang="en-CA" altLang="zh-CN" sz="1800" smtClean="0">
              <a:ea typeface="宋体" charset="-122"/>
            </a:endParaRPr>
          </a:p>
          <a:p>
            <a:pPr marL="649288" lvl="1" indent="-177800" eaLnBrk="1" hangingPunct="1"/>
            <a:endParaRPr lang="en-US" sz="1800" smtClean="0"/>
          </a:p>
          <a:p>
            <a:pPr eaLnBrk="1" hangingPunct="1"/>
            <a:endParaRPr lang="en-US" altLang="zh-CN" sz="1900" smtClean="0">
              <a:ea typeface="宋体" charset="-122"/>
            </a:endParaRPr>
          </a:p>
        </p:txBody>
      </p:sp>
    </p:spTree>
  </p:cSld>
  <p:clrMapOvr>
    <a:masterClrMapping/>
  </p:clrMapOvr>
  <p:transition advTm="49755"/>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Number Placeholder 5"/>
          <p:cNvSpPr>
            <a:spLocks noGrp="1"/>
          </p:cNvSpPr>
          <p:nvPr>
            <p:ph type="sldNum" sz="quarter" idx="12"/>
          </p:nvPr>
        </p:nvSpPr>
        <p:spPr>
          <a:noFill/>
        </p:spPr>
        <p:txBody>
          <a:bodyPr/>
          <a:lstStyle/>
          <a:p>
            <a:fld id="{C4309543-BC96-4E09-8A36-93C334DC8327}" type="slidenum">
              <a:rPr lang="en-US"/>
              <a:pPr/>
              <a:t>5</a:t>
            </a:fld>
            <a:endParaRPr lang="en-US"/>
          </a:p>
        </p:txBody>
      </p:sp>
      <p:sp>
        <p:nvSpPr>
          <p:cNvPr id="38915" name="Rectangle 2"/>
          <p:cNvSpPr>
            <a:spLocks noGrp="1" noChangeArrowheads="1"/>
          </p:cNvSpPr>
          <p:nvPr>
            <p:ph type="title"/>
          </p:nvPr>
        </p:nvSpPr>
        <p:spPr/>
        <p:txBody>
          <a:bodyPr/>
          <a:lstStyle/>
          <a:p>
            <a:pPr eaLnBrk="1" hangingPunct="1"/>
            <a:r>
              <a:rPr lang="en-US" sz="3000" smtClean="0"/>
              <a:t>Re-identification Attack: An example</a:t>
            </a:r>
          </a:p>
        </p:txBody>
      </p:sp>
      <p:graphicFrame>
        <p:nvGraphicFramePr>
          <p:cNvPr id="77922" name="Group 98"/>
          <p:cNvGraphicFramePr>
            <a:graphicFrameLocks noGrp="1"/>
          </p:cNvGraphicFramePr>
          <p:nvPr/>
        </p:nvGraphicFramePr>
        <p:xfrm>
          <a:off x="533400" y="1700213"/>
          <a:ext cx="6172200" cy="4279583"/>
        </p:xfrm>
        <a:graphic>
          <a:graphicData uri="http://schemas.openxmlformats.org/drawingml/2006/table">
            <a:tbl>
              <a:tblPr/>
              <a:tblGrid>
                <a:gridCol w="914400"/>
                <a:gridCol w="2743200"/>
                <a:gridCol w="2514600"/>
              </a:tblGrid>
              <a:tr h="43180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endParaRPr kumimoji="0" lang="en-US" sz="1600" b="1" i="0" u="none" strike="noStrike" cap="none" normalizeH="0" baseline="0" smtClean="0">
                        <a:ln>
                          <a:noFill/>
                        </a:ln>
                        <a:solidFill>
                          <a:schemeClr val="tx1"/>
                        </a:solidFill>
                        <a:effectLst/>
                        <a:latin typeface="Times New Roman" charset="0"/>
                        <a:ea typeface="ＭＳ Ｐゴシック" charset="-128"/>
                      </a:endParaRPr>
                    </a:p>
                  </a:txBody>
                  <a:tcPr marL="137160" marR="137160" marT="91440" marB="91440" horzOverflow="overflow">
                    <a:lnL>
                      <a:noFill/>
                    </a:lnL>
                    <a:lnR>
                      <a:noFill/>
                    </a:lnR>
                    <a:lnT>
                      <a:noFill/>
                    </a:lnT>
                    <a:lnB>
                      <a:noFill/>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endParaRPr kumimoji="0" lang="en-US" sz="1600" b="1" i="0" u="none" strike="noStrike" cap="none" normalizeH="0" baseline="0" smtClean="0">
                        <a:ln>
                          <a:noFill/>
                        </a:ln>
                        <a:solidFill>
                          <a:schemeClr val="tx1"/>
                        </a:solidFill>
                        <a:effectLst/>
                        <a:latin typeface="Times New Roman" charset="0"/>
                        <a:ea typeface="ＭＳ Ｐゴシック" charset="-128"/>
                      </a:endParaRPr>
                    </a:p>
                  </a:txBody>
                  <a:tcPr marL="137160" marR="137160" marT="91440" marB="91440"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CA"/>
                    </a:p>
                  </a:txBody>
                  <a:tcPr/>
                </a:tc>
              </a:tr>
              <a:tr h="43180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endParaRPr kumimoji="0" lang="en-US" sz="1600" b="1" i="0" u="none" strike="noStrike" cap="none" normalizeH="0" baseline="0" smtClean="0">
                        <a:ln>
                          <a:noFill/>
                        </a:ln>
                        <a:solidFill>
                          <a:schemeClr val="tx1"/>
                        </a:solidFill>
                        <a:effectLst/>
                        <a:latin typeface="Times New Roman" charset="0"/>
                        <a:ea typeface="ＭＳ Ｐゴシック" charset="-128"/>
                      </a:endParaRPr>
                    </a:p>
                  </a:txBody>
                  <a:tcPr marL="137160" marR="137160" marT="91440" marB="91440"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600" b="1" i="0" u="none" strike="noStrike" cap="none" normalizeH="0" baseline="0" smtClean="0">
                          <a:ln>
                            <a:noFill/>
                          </a:ln>
                          <a:solidFill>
                            <a:schemeClr val="tx1"/>
                          </a:solidFill>
                          <a:effectLst/>
                          <a:latin typeface="Times New Roman" charset="0"/>
                          <a:ea typeface="ＭＳ Ｐゴシック" charset="-128"/>
                        </a:rPr>
                        <a:t>Activities</a:t>
                      </a:r>
                    </a:p>
                  </a:txBody>
                  <a:tcPr marL="137160" marR="137160"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altLang="zh-CN" sz="1600" b="1" i="0" u="none" strike="noStrike" cap="none" normalizeH="0" baseline="0" smtClean="0">
                          <a:ln>
                            <a:noFill/>
                          </a:ln>
                          <a:solidFill>
                            <a:schemeClr val="bg1"/>
                          </a:solidFill>
                          <a:effectLst/>
                          <a:latin typeface="Times New Roman" charset="0"/>
                          <a:ea typeface="宋体" charset="-122"/>
                        </a:rPr>
                        <a:t>Medical History</a:t>
                      </a:r>
                      <a:endParaRPr kumimoji="0" lang="en-US" sz="1600" b="1" i="0" u="none" strike="noStrike" cap="none" normalizeH="0" baseline="0" smtClean="0">
                        <a:ln>
                          <a:noFill/>
                        </a:ln>
                        <a:solidFill>
                          <a:schemeClr val="bg1"/>
                        </a:solidFill>
                        <a:effectLst/>
                        <a:latin typeface="Times New Roman" charset="0"/>
                        <a:ea typeface="宋体" charset="-122"/>
                      </a:endParaRPr>
                    </a:p>
                  </a:txBody>
                  <a:tcPr marL="137160" marR="137160"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0033"/>
                    </a:solidFill>
                  </a:tcPr>
                </a:tc>
              </a:tr>
              <a:tr h="43180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altLang="zh-CN" sz="1600" b="0" i="1" u="none" strike="noStrike" cap="none" normalizeH="0" baseline="0" smtClean="0">
                          <a:ln>
                            <a:noFill/>
                          </a:ln>
                          <a:solidFill>
                            <a:schemeClr val="tx1"/>
                          </a:solidFill>
                          <a:effectLst/>
                          <a:latin typeface="Times New Roman" charset="0"/>
                          <a:ea typeface="宋体" charset="-122"/>
                        </a:rPr>
                        <a:t>Jane</a:t>
                      </a:r>
                      <a:endParaRPr kumimoji="0" lang="en-US" sz="1600" b="0" i="0" u="none" strike="noStrike" cap="none" normalizeH="0" baseline="0" smtClean="0">
                        <a:ln>
                          <a:noFill/>
                        </a:ln>
                        <a:solidFill>
                          <a:schemeClr val="tx1"/>
                        </a:solidFill>
                        <a:effectLst/>
                        <a:latin typeface="Times New Roman" charset="0"/>
                        <a:ea typeface="宋体" charset="-122"/>
                      </a:endParaRPr>
                    </a:p>
                  </a:txBody>
                  <a:tcPr marL="137160" marR="137160" marT="91440" marB="91440"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altLang="zh-CN" sz="1600" b="0" i="0" u="none" strike="noStrike" cap="none" normalizeH="0" baseline="0" smtClean="0">
                          <a:ln>
                            <a:noFill/>
                          </a:ln>
                          <a:solidFill>
                            <a:schemeClr val="tx1"/>
                          </a:solidFill>
                          <a:effectLst/>
                          <a:latin typeface="Times New Roman" charset="0"/>
                          <a:ea typeface="宋体" charset="-122"/>
                        </a:rPr>
                        <a:t>  a    c    d    f   g</a:t>
                      </a:r>
                      <a:endParaRPr kumimoji="0" lang="en-US" sz="1600" b="0" i="0" u="none" strike="noStrike" cap="none" normalizeH="0" baseline="0" smtClean="0">
                        <a:ln>
                          <a:noFill/>
                        </a:ln>
                        <a:solidFill>
                          <a:schemeClr val="tx1"/>
                        </a:solidFill>
                        <a:effectLst/>
                        <a:latin typeface="Times New Roman" charset="0"/>
                        <a:ea typeface="宋体" charset="-122"/>
                      </a:endParaRPr>
                    </a:p>
                  </a:txBody>
                  <a:tcPr marL="137160" marR="137160"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altLang="zh-CN" sz="1600" b="0" i="0" u="none" strike="noStrike" cap="none" normalizeH="0" baseline="0" smtClean="0">
                          <a:ln>
                            <a:noFill/>
                          </a:ln>
                          <a:solidFill>
                            <a:schemeClr val="bg1"/>
                          </a:solidFill>
                          <a:effectLst/>
                          <a:latin typeface="Times New Roman" charset="0"/>
                          <a:ea typeface="宋体" charset="-122"/>
                        </a:rPr>
                        <a:t>D</a:t>
                      </a:r>
                      <a:r>
                        <a:rPr kumimoji="0" lang="en-US" sz="1600" b="0" i="0" u="none" strike="noStrike" cap="none" normalizeH="0" baseline="0" smtClean="0">
                          <a:ln>
                            <a:noFill/>
                          </a:ln>
                          <a:solidFill>
                            <a:schemeClr val="bg1"/>
                          </a:solidFill>
                          <a:effectLst/>
                          <a:latin typeface="Times New Roman" charset="0"/>
                          <a:ea typeface="宋体" charset="-122"/>
                        </a:rPr>
                        <a:t>iabetes</a:t>
                      </a:r>
                    </a:p>
                  </a:txBody>
                  <a:tcPr marL="137160" marR="137160"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0033"/>
                    </a:solidFill>
                  </a:tcPr>
                </a:tc>
              </a:tr>
              <a:tr h="43180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altLang="zh-CN" sz="1600" b="0" i="1" u="none" strike="noStrike" cap="none" normalizeH="0" baseline="0" smtClean="0">
                          <a:ln>
                            <a:noFill/>
                          </a:ln>
                          <a:solidFill>
                            <a:schemeClr val="tx1"/>
                          </a:solidFill>
                          <a:effectLst/>
                          <a:latin typeface="Times New Roman" charset="0"/>
                          <a:ea typeface="宋体" charset="-122"/>
                        </a:rPr>
                        <a:t>Sam</a:t>
                      </a:r>
                      <a:endParaRPr kumimoji="0" lang="en-US" sz="1600" b="0" i="0" u="none" strike="noStrike" cap="none" normalizeH="0" baseline="0" smtClean="0">
                        <a:ln>
                          <a:noFill/>
                        </a:ln>
                        <a:solidFill>
                          <a:schemeClr val="tx1"/>
                        </a:solidFill>
                        <a:effectLst/>
                        <a:latin typeface="Times New Roman" charset="0"/>
                        <a:ea typeface="宋体" charset="-122"/>
                      </a:endParaRPr>
                    </a:p>
                  </a:txBody>
                  <a:tcPr marL="137160" marR="137160" marT="91440" marB="91440"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altLang="zh-CN" sz="1600" b="0" i="0" u="none" strike="noStrike" cap="none" normalizeH="0" baseline="0" smtClean="0">
                          <a:ln>
                            <a:noFill/>
                          </a:ln>
                          <a:solidFill>
                            <a:schemeClr val="tx1"/>
                          </a:solidFill>
                          <a:effectLst/>
                          <a:latin typeface="Times New Roman" charset="0"/>
                          <a:ea typeface="宋体" charset="-122"/>
                        </a:rPr>
                        <a:t>  a    b    c    f</a:t>
                      </a:r>
                      <a:endParaRPr kumimoji="0" lang="en-US" sz="1600" b="0" i="0" u="none" strike="noStrike" cap="none" normalizeH="0" baseline="0" smtClean="0">
                        <a:ln>
                          <a:noFill/>
                        </a:ln>
                        <a:solidFill>
                          <a:schemeClr val="tx1"/>
                        </a:solidFill>
                        <a:effectLst/>
                        <a:latin typeface="Times New Roman" charset="0"/>
                        <a:ea typeface="宋体" charset="-122"/>
                      </a:endParaRPr>
                    </a:p>
                  </a:txBody>
                  <a:tcPr marL="137160" marR="137160"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altLang="zh-CN" sz="1600" b="0" i="0" u="none" strike="noStrike" cap="none" normalizeH="0" baseline="0" smtClean="0">
                          <a:ln>
                            <a:noFill/>
                          </a:ln>
                          <a:solidFill>
                            <a:schemeClr val="bg1"/>
                          </a:solidFill>
                          <a:effectLst/>
                          <a:latin typeface="Times New Roman" charset="0"/>
                          <a:ea typeface="宋体" charset="-122"/>
                        </a:rPr>
                        <a:t>Hepatitis</a:t>
                      </a:r>
                      <a:endParaRPr kumimoji="0" lang="en-US" sz="1600" b="0" i="0" u="none" strike="noStrike" cap="none" normalizeH="0" baseline="0" smtClean="0">
                        <a:ln>
                          <a:noFill/>
                        </a:ln>
                        <a:solidFill>
                          <a:schemeClr val="bg1"/>
                        </a:solidFill>
                        <a:effectLst/>
                        <a:latin typeface="Times New Roman" charset="0"/>
                        <a:ea typeface="宋体" charset="-122"/>
                      </a:endParaRPr>
                    </a:p>
                  </a:txBody>
                  <a:tcPr marL="137160" marR="137160"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0033"/>
                    </a:solidFill>
                  </a:tcPr>
                </a:tc>
              </a:tr>
              <a:tr h="382588">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altLang="zh-CN" sz="1600" b="0" i="1" u="none" strike="noStrike" cap="none" normalizeH="0" baseline="0" smtClean="0">
                          <a:ln>
                            <a:noFill/>
                          </a:ln>
                          <a:solidFill>
                            <a:schemeClr val="tx1"/>
                          </a:solidFill>
                          <a:effectLst/>
                          <a:latin typeface="Times New Roman" charset="0"/>
                          <a:ea typeface="宋体" charset="-122"/>
                        </a:rPr>
                        <a:t>Albert</a:t>
                      </a:r>
                      <a:endParaRPr kumimoji="0" lang="en-US" sz="1600" b="0" i="0" u="none" strike="noStrike" cap="none" normalizeH="0" baseline="0" smtClean="0">
                        <a:ln>
                          <a:noFill/>
                        </a:ln>
                        <a:solidFill>
                          <a:schemeClr val="tx1"/>
                        </a:solidFill>
                        <a:effectLst/>
                        <a:latin typeface="Times New Roman" charset="0"/>
                        <a:ea typeface="宋体" charset="-122"/>
                      </a:endParaRPr>
                    </a:p>
                  </a:txBody>
                  <a:tcPr marL="137160" marR="137160" marT="91440" marB="91440"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altLang="zh-CN" sz="1600" b="0" i="0" u="none" strike="noStrike" cap="none" normalizeH="0" baseline="0" smtClean="0">
                          <a:ln>
                            <a:noFill/>
                          </a:ln>
                          <a:solidFill>
                            <a:schemeClr val="tx1"/>
                          </a:solidFill>
                          <a:effectLst/>
                          <a:latin typeface="Times New Roman" charset="0"/>
                          <a:ea typeface="宋体" charset="-122"/>
                        </a:rPr>
                        <a:t>  b    d    f    x</a:t>
                      </a:r>
                      <a:endParaRPr kumimoji="0" lang="en-US" sz="1600" b="0" i="0" u="none" strike="noStrike" cap="none" normalizeH="0" baseline="0" smtClean="0">
                        <a:ln>
                          <a:noFill/>
                        </a:ln>
                        <a:solidFill>
                          <a:schemeClr val="tx1"/>
                        </a:solidFill>
                        <a:effectLst/>
                        <a:latin typeface="Times New Roman" charset="0"/>
                        <a:ea typeface="宋体" charset="-122"/>
                      </a:endParaRPr>
                    </a:p>
                  </a:txBody>
                  <a:tcPr marL="137160" marR="137160"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altLang="zh-CN" sz="1600" b="0" i="0" u="none" strike="noStrike" cap="none" normalizeH="0" baseline="0" smtClean="0">
                          <a:ln>
                            <a:noFill/>
                          </a:ln>
                          <a:solidFill>
                            <a:schemeClr val="bg1"/>
                          </a:solidFill>
                          <a:effectLst/>
                          <a:latin typeface="Times New Roman" charset="0"/>
                          <a:ea typeface="宋体" charset="-122"/>
                        </a:rPr>
                        <a:t>Hepatitis</a:t>
                      </a:r>
                      <a:endParaRPr kumimoji="0" lang="en-US" sz="1600" b="0" i="0" u="none" strike="noStrike" cap="none" normalizeH="0" baseline="0" smtClean="0">
                        <a:ln>
                          <a:noFill/>
                        </a:ln>
                        <a:solidFill>
                          <a:schemeClr val="bg1"/>
                        </a:solidFill>
                        <a:effectLst/>
                        <a:latin typeface="Times New Roman" charset="0"/>
                        <a:ea typeface="宋体" charset="-122"/>
                      </a:endParaRPr>
                    </a:p>
                  </a:txBody>
                  <a:tcPr marL="137160" marR="137160"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0033"/>
                    </a:solidFill>
                  </a:tcPr>
                </a:tc>
              </a:tr>
              <a:tr h="549275">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altLang="zh-CN" sz="1600" b="0" i="1" u="none" strike="noStrike" cap="none" normalizeH="0" baseline="0" smtClean="0">
                          <a:ln>
                            <a:noFill/>
                          </a:ln>
                          <a:solidFill>
                            <a:schemeClr val="tx1"/>
                          </a:solidFill>
                          <a:effectLst/>
                          <a:latin typeface="Times New Roman" charset="0"/>
                          <a:ea typeface="宋体" charset="-122"/>
                        </a:rPr>
                        <a:t>Grace</a:t>
                      </a:r>
                      <a:endParaRPr kumimoji="0" lang="en-US" sz="1600" b="0" i="0" u="none" strike="noStrike" cap="none" normalizeH="0" baseline="0" smtClean="0">
                        <a:ln>
                          <a:noFill/>
                        </a:ln>
                        <a:solidFill>
                          <a:schemeClr val="tx1"/>
                        </a:solidFill>
                        <a:effectLst/>
                        <a:latin typeface="Times New Roman" charset="0"/>
                        <a:ea typeface="宋体" charset="-122"/>
                      </a:endParaRPr>
                    </a:p>
                  </a:txBody>
                  <a:tcPr marL="137160" marR="137160" marT="91440" marB="91440"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altLang="zh-CN" sz="1600" b="0" i="0" u="none" strike="noStrike" cap="none" normalizeH="0" baseline="0" smtClean="0">
                          <a:ln>
                            <a:noFill/>
                          </a:ln>
                          <a:solidFill>
                            <a:schemeClr val="tx1"/>
                          </a:solidFill>
                          <a:effectLst/>
                          <a:latin typeface="Times New Roman" charset="0"/>
                          <a:ea typeface="宋体" charset="-122"/>
                        </a:rPr>
                        <a:t>  b    c    g    y    z</a:t>
                      </a:r>
                      <a:endParaRPr kumimoji="0" lang="en-US" sz="1600" b="0" i="0" u="none" strike="noStrike" cap="none" normalizeH="0" baseline="0" smtClean="0">
                        <a:ln>
                          <a:noFill/>
                        </a:ln>
                        <a:solidFill>
                          <a:schemeClr val="tx1"/>
                        </a:solidFill>
                        <a:effectLst/>
                        <a:latin typeface="Times New Roman" charset="0"/>
                        <a:ea typeface="宋体" charset="-122"/>
                      </a:endParaRPr>
                    </a:p>
                  </a:txBody>
                  <a:tcPr marL="137160" marR="137160"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altLang="zh-CN" sz="1600" b="0" i="0" u="none" strike="noStrike" cap="none" normalizeH="0" baseline="0" smtClean="0">
                          <a:ln>
                            <a:noFill/>
                          </a:ln>
                          <a:solidFill>
                            <a:schemeClr val="bg1"/>
                          </a:solidFill>
                          <a:effectLst/>
                          <a:latin typeface="Times New Roman" charset="0"/>
                          <a:ea typeface="宋体" charset="-122"/>
                        </a:rPr>
                        <a:t>HIV</a:t>
                      </a:r>
                      <a:endParaRPr kumimoji="0" lang="en-US" sz="1600" b="0" i="0" u="none" strike="noStrike" cap="none" normalizeH="0" baseline="0" smtClean="0">
                        <a:ln>
                          <a:noFill/>
                        </a:ln>
                        <a:solidFill>
                          <a:schemeClr val="bg1"/>
                        </a:solidFill>
                        <a:effectLst/>
                        <a:latin typeface="Times New Roman" charset="0"/>
                        <a:ea typeface="宋体" charset="-122"/>
                      </a:endParaRPr>
                    </a:p>
                  </a:txBody>
                  <a:tcPr marL="137160" marR="137160"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0033"/>
                    </a:solidFill>
                  </a:tcPr>
                </a:tc>
              </a:tr>
              <a:tr h="43180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altLang="zh-CN" sz="1600" b="0" i="1" u="none" strike="noStrike" cap="none" normalizeH="0" baseline="0" smtClean="0">
                          <a:ln>
                            <a:noFill/>
                          </a:ln>
                          <a:solidFill>
                            <a:schemeClr val="tx1"/>
                          </a:solidFill>
                          <a:effectLst/>
                          <a:latin typeface="Times New Roman" charset="0"/>
                          <a:ea typeface="宋体" charset="-122"/>
                        </a:rPr>
                        <a:t>Tim</a:t>
                      </a:r>
                      <a:endParaRPr kumimoji="0" lang="en-US" sz="1600" b="0" i="0" u="none" strike="noStrike" cap="none" normalizeH="0" baseline="0" smtClean="0">
                        <a:ln>
                          <a:noFill/>
                        </a:ln>
                        <a:solidFill>
                          <a:schemeClr val="tx1"/>
                        </a:solidFill>
                        <a:effectLst/>
                        <a:latin typeface="Times New Roman" charset="0"/>
                        <a:ea typeface="宋体" charset="-122"/>
                      </a:endParaRPr>
                    </a:p>
                  </a:txBody>
                  <a:tcPr marL="137160" marR="137160" marT="91440" marB="91440"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altLang="zh-CN" sz="1600" b="0" i="0" u="none" strike="noStrike" cap="none" normalizeH="0" baseline="0" smtClean="0">
                          <a:ln>
                            <a:noFill/>
                          </a:ln>
                          <a:solidFill>
                            <a:schemeClr val="tx1"/>
                          </a:solidFill>
                          <a:effectLst/>
                          <a:latin typeface="Times New Roman" charset="0"/>
                          <a:ea typeface="宋体" charset="-122"/>
                        </a:rPr>
                        <a:t>  b     c    f    g</a:t>
                      </a:r>
                      <a:endParaRPr kumimoji="0" lang="en-US" sz="1600" b="0" i="0" u="none" strike="noStrike" cap="none" normalizeH="0" baseline="0" smtClean="0">
                        <a:ln>
                          <a:noFill/>
                        </a:ln>
                        <a:solidFill>
                          <a:schemeClr val="tx1"/>
                        </a:solidFill>
                        <a:effectLst/>
                        <a:latin typeface="Times New Roman" charset="0"/>
                        <a:ea typeface="宋体" charset="-122"/>
                      </a:endParaRPr>
                    </a:p>
                  </a:txBody>
                  <a:tcPr marL="137160" marR="137160"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altLang="zh-CN" sz="1600" b="0" i="0" u="none" strike="noStrike" cap="none" normalizeH="0" baseline="0" smtClean="0">
                          <a:ln>
                            <a:noFill/>
                          </a:ln>
                          <a:solidFill>
                            <a:schemeClr val="bg1"/>
                          </a:solidFill>
                          <a:effectLst/>
                          <a:latin typeface="Times New Roman" charset="0"/>
                          <a:ea typeface="宋体" charset="-122"/>
                        </a:rPr>
                        <a:t>HIV</a:t>
                      </a:r>
                      <a:endParaRPr kumimoji="0" lang="en-US" sz="1600" b="0" i="0" u="none" strike="noStrike" cap="none" normalizeH="0" baseline="0" smtClean="0">
                        <a:ln>
                          <a:noFill/>
                        </a:ln>
                        <a:solidFill>
                          <a:schemeClr val="bg1"/>
                        </a:solidFill>
                        <a:effectLst/>
                        <a:latin typeface="Times New Roman" charset="0"/>
                        <a:ea typeface="宋体" charset="-122"/>
                      </a:endParaRPr>
                    </a:p>
                  </a:txBody>
                  <a:tcPr marL="137160" marR="137160"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0033"/>
                    </a:solidFill>
                  </a:tcPr>
                </a:tc>
              </a:tr>
              <a:tr h="1144588">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2"/>
                        <a:buNone/>
                        <a:tabLst/>
                      </a:pPr>
                      <a:endParaRPr kumimoji="0" lang="en-US" sz="1600" b="0" i="0" u="none" strike="noStrike" cap="none" normalizeH="0" baseline="0" smtClean="0">
                        <a:ln>
                          <a:noFill/>
                        </a:ln>
                        <a:solidFill>
                          <a:schemeClr val="tx1"/>
                        </a:solidFill>
                        <a:effectLst/>
                        <a:latin typeface="Times New Roman" charset="0"/>
                        <a:ea typeface="宋体" charset="-122"/>
                      </a:endParaRPr>
                    </a:p>
                  </a:txBody>
                  <a:tcPr marL="137160" marR="137160" marT="91440" marB="91440"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600" b="0" i="0" u="none" strike="noStrike" cap="none" normalizeH="0" baseline="0" smtClean="0">
                          <a:ln>
                            <a:noFill/>
                          </a:ln>
                          <a:solidFill>
                            <a:schemeClr val="tx1"/>
                          </a:solidFill>
                          <a:effectLst/>
                          <a:latin typeface="Times New Roman" charset="0"/>
                          <a:ea typeface="宋体" charset="-122"/>
                        </a:rPr>
                        <a:t>Public items( </a:t>
                      </a:r>
                      <a:r>
                        <a:rPr kumimoji="0" lang="en-US" sz="1600" b="1" i="0" u="none" strike="noStrike" cap="none" normalizeH="0" baseline="0" smtClean="0">
                          <a:ln>
                            <a:noFill/>
                          </a:ln>
                          <a:solidFill>
                            <a:schemeClr val="tx1"/>
                          </a:solidFill>
                          <a:effectLst/>
                          <a:latin typeface="Times New Roman" charset="0"/>
                          <a:ea typeface="宋体" charset="-122"/>
                        </a:rPr>
                        <a:t>identifying</a:t>
                      </a:r>
                      <a:r>
                        <a:rPr kumimoji="0" lang="en-US" sz="1600" b="0" i="0" u="none" strike="noStrike" cap="none" normalizeH="0" baseline="0" smtClean="0">
                          <a:ln>
                            <a:noFill/>
                          </a:ln>
                          <a:solidFill>
                            <a:schemeClr val="tx1"/>
                          </a:solidFill>
                          <a:effectLst/>
                          <a:latin typeface="Times New Roman" charset="0"/>
                          <a:ea typeface="宋体" charset="-122"/>
                        </a:rPr>
                        <a:t> ), </a:t>
                      </a:r>
                    </a:p>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600" b="0" i="0" u="none" strike="noStrike" cap="none" normalizeH="0" baseline="0" smtClean="0">
                          <a:ln>
                            <a:noFill/>
                          </a:ln>
                          <a:solidFill>
                            <a:schemeClr val="tx1"/>
                          </a:solidFill>
                          <a:effectLst/>
                          <a:latin typeface="Times New Roman" charset="0"/>
                          <a:ea typeface="宋体" charset="-122"/>
                        </a:rPr>
                        <a:t>possibly known by an attacker</a:t>
                      </a:r>
                    </a:p>
                  </a:txBody>
                  <a:tcPr marL="137160" marR="137160" marT="91440" marB="91440"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600" b="0" i="0" u="none" strike="noStrike" cap="none" normalizeH="0" baseline="0" smtClean="0">
                          <a:ln>
                            <a:noFill/>
                          </a:ln>
                          <a:solidFill>
                            <a:schemeClr val="tx1"/>
                          </a:solidFill>
                          <a:effectLst/>
                          <a:latin typeface="Times New Roman" charset="0"/>
                          <a:ea typeface="宋体" charset="-122"/>
                        </a:rPr>
                        <a:t>Private items ( </a:t>
                      </a:r>
                      <a:r>
                        <a:rPr kumimoji="0" lang="en-US" sz="1600" b="1" i="0" u="none" strike="noStrike" cap="none" normalizeH="0" baseline="0" smtClean="0">
                          <a:ln>
                            <a:noFill/>
                          </a:ln>
                          <a:solidFill>
                            <a:schemeClr val="tx1"/>
                          </a:solidFill>
                          <a:effectLst/>
                          <a:latin typeface="Times New Roman" charset="0"/>
                          <a:ea typeface="宋体" charset="-122"/>
                        </a:rPr>
                        <a:t>sensitive</a:t>
                      </a:r>
                      <a:r>
                        <a:rPr kumimoji="0" lang="en-US" sz="1600" b="0" i="0" u="none" strike="noStrike" cap="none" normalizeH="0" baseline="0" smtClean="0">
                          <a:ln>
                            <a:noFill/>
                          </a:ln>
                          <a:solidFill>
                            <a:schemeClr val="tx1"/>
                          </a:solidFill>
                          <a:effectLst/>
                          <a:latin typeface="Times New Roman" charset="0"/>
                          <a:ea typeface="宋体" charset="-122"/>
                        </a:rPr>
                        <a:t> ), </a:t>
                      </a:r>
                    </a:p>
                    <a:p>
                      <a:pPr marL="0" marR="0" lvl="0" indent="0" algn="ctr" defTabSz="914400" rtl="0" eaLnBrk="1" fontAlgn="base" latinLnBrk="0" hangingPunct="1">
                        <a:lnSpc>
                          <a:spcPct val="100000"/>
                        </a:lnSpc>
                        <a:spcBef>
                          <a:spcPct val="20000"/>
                        </a:spcBef>
                        <a:spcAft>
                          <a:spcPct val="0"/>
                        </a:spcAft>
                        <a:buClr>
                          <a:schemeClr val="accent2"/>
                        </a:buClr>
                        <a:buSzTx/>
                        <a:buFont typeface="Wingdings" charset="2"/>
                        <a:buNone/>
                        <a:tabLst/>
                      </a:pPr>
                      <a:r>
                        <a:rPr kumimoji="0" lang="en-US" sz="1600" b="0" i="0" u="none" strike="noStrike" cap="none" normalizeH="0" baseline="0" smtClean="0">
                          <a:ln>
                            <a:noFill/>
                          </a:ln>
                          <a:solidFill>
                            <a:schemeClr val="tx1"/>
                          </a:solidFill>
                          <a:effectLst/>
                          <a:latin typeface="Times New Roman" charset="0"/>
                          <a:ea typeface="宋体" charset="-122"/>
                        </a:rPr>
                        <a:t>which the attacker wants to find out</a:t>
                      </a:r>
                    </a:p>
                  </a:txBody>
                  <a:tcPr marL="137160" marR="137160" marT="91440" marB="91440" horzOverflow="overflow">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r>
            </a:tbl>
          </a:graphicData>
        </a:graphic>
      </p:graphicFrame>
      <p:sp>
        <p:nvSpPr>
          <p:cNvPr id="77905" name="Rectangle 81"/>
          <p:cNvSpPr>
            <a:spLocks noChangeArrowheads="1"/>
          </p:cNvSpPr>
          <p:nvPr/>
        </p:nvSpPr>
        <p:spPr bwMode="auto">
          <a:xfrm>
            <a:off x="1524000" y="3048000"/>
            <a:ext cx="320675" cy="349250"/>
          </a:xfrm>
          <a:prstGeom prst="rect">
            <a:avLst/>
          </a:prstGeom>
          <a:noFill/>
          <a:ln w="57150">
            <a:solidFill>
              <a:srgbClr val="004080"/>
            </a:solidFill>
            <a:prstDash val="sysDot"/>
            <a:miter lim="800000"/>
            <a:headEnd/>
            <a:tailEnd/>
          </a:ln>
        </p:spPr>
        <p:txBody>
          <a:bodyPr wrap="none" anchor="ctr"/>
          <a:lstStyle/>
          <a:p>
            <a:endParaRPr lang="en-US"/>
          </a:p>
        </p:txBody>
      </p:sp>
      <p:sp>
        <p:nvSpPr>
          <p:cNvPr id="77906" name="Rectangle 82"/>
          <p:cNvSpPr>
            <a:spLocks noChangeArrowheads="1"/>
          </p:cNvSpPr>
          <p:nvPr/>
        </p:nvSpPr>
        <p:spPr bwMode="auto">
          <a:xfrm>
            <a:off x="1905000" y="3048000"/>
            <a:ext cx="320675" cy="349250"/>
          </a:xfrm>
          <a:prstGeom prst="rect">
            <a:avLst/>
          </a:prstGeom>
          <a:noFill/>
          <a:ln w="57150">
            <a:solidFill>
              <a:srgbClr val="004080"/>
            </a:solidFill>
            <a:prstDash val="sysDot"/>
            <a:miter lim="800000"/>
            <a:headEnd/>
            <a:tailEnd/>
          </a:ln>
        </p:spPr>
        <p:txBody>
          <a:bodyPr wrap="none" anchor="ctr"/>
          <a:lstStyle/>
          <a:p>
            <a:endParaRPr lang="en-US"/>
          </a:p>
        </p:txBody>
      </p:sp>
      <p:sp>
        <p:nvSpPr>
          <p:cNvPr id="77907" name="Rectangle 83"/>
          <p:cNvSpPr>
            <a:spLocks noChangeArrowheads="1"/>
          </p:cNvSpPr>
          <p:nvPr/>
        </p:nvSpPr>
        <p:spPr bwMode="auto">
          <a:xfrm>
            <a:off x="1524000" y="3962400"/>
            <a:ext cx="320675" cy="349250"/>
          </a:xfrm>
          <a:prstGeom prst="rect">
            <a:avLst/>
          </a:prstGeom>
          <a:noFill/>
          <a:ln w="57150">
            <a:solidFill>
              <a:srgbClr val="990033"/>
            </a:solidFill>
            <a:prstDash val="sysDot"/>
            <a:miter lim="800000"/>
            <a:headEnd/>
            <a:tailEnd/>
          </a:ln>
        </p:spPr>
        <p:txBody>
          <a:bodyPr wrap="none" anchor="ctr"/>
          <a:lstStyle/>
          <a:p>
            <a:endParaRPr lang="en-US"/>
          </a:p>
        </p:txBody>
      </p:sp>
      <p:sp>
        <p:nvSpPr>
          <p:cNvPr id="77908" name="Rectangle 84"/>
          <p:cNvSpPr>
            <a:spLocks noChangeArrowheads="1"/>
          </p:cNvSpPr>
          <p:nvPr/>
        </p:nvSpPr>
        <p:spPr bwMode="auto">
          <a:xfrm>
            <a:off x="1524000" y="4451350"/>
            <a:ext cx="320675" cy="349250"/>
          </a:xfrm>
          <a:prstGeom prst="rect">
            <a:avLst/>
          </a:prstGeom>
          <a:noFill/>
          <a:ln w="57150">
            <a:solidFill>
              <a:srgbClr val="990033"/>
            </a:solidFill>
            <a:prstDash val="sysDot"/>
            <a:miter lim="800000"/>
            <a:headEnd/>
            <a:tailEnd/>
          </a:ln>
        </p:spPr>
        <p:txBody>
          <a:bodyPr wrap="none" anchor="ctr"/>
          <a:lstStyle/>
          <a:p>
            <a:endParaRPr lang="en-US"/>
          </a:p>
        </p:txBody>
      </p:sp>
      <p:sp>
        <p:nvSpPr>
          <p:cNvPr id="77909" name="Rectangle 85"/>
          <p:cNvSpPr>
            <a:spLocks noChangeArrowheads="1"/>
          </p:cNvSpPr>
          <p:nvPr/>
        </p:nvSpPr>
        <p:spPr bwMode="auto">
          <a:xfrm>
            <a:off x="2498725" y="4451350"/>
            <a:ext cx="320675" cy="349250"/>
          </a:xfrm>
          <a:prstGeom prst="rect">
            <a:avLst/>
          </a:prstGeom>
          <a:noFill/>
          <a:ln w="57150">
            <a:solidFill>
              <a:srgbClr val="990033"/>
            </a:solidFill>
            <a:prstDash val="sysDot"/>
            <a:miter lim="800000"/>
            <a:headEnd/>
            <a:tailEnd/>
          </a:ln>
        </p:spPr>
        <p:txBody>
          <a:bodyPr wrap="none" anchor="ctr"/>
          <a:lstStyle/>
          <a:p>
            <a:endParaRPr lang="en-US"/>
          </a:p>
        </p:txBody>
      </p:sp>
      <p:sp>
        <p:nvSpPr>
          <p:cNvPr id="77910" name="Rectangle 86"/>
          <p:cNvSpPr>
            <a:spLocks noChangeArrowheads="1"/>
          </p:cNvSpPr>
          <p:nvPr/>
        </p:nvSpPr>
        <p:spPr bwMode="auto">
          <a:xfrm>
            <a:off x="2133600" y="3962400"/>
            <a:ext cx="320675" cy="349250"/>
          </a:xfrm>
          <a:prstGeom prst="rect">
            <a:avLst/>
          </a:prstGeom>
          <a:noFill/>
          <a:ln w="57150">
            <a:solidFill>
              <a:srgbClr val="990033"/>
            </a:solidFill>
            <a:prstDash val="sysDot"/>
            <a:miter lim="800000"/>
            <a:headEnd/>
            <a:tailEnd/>
          </a:ln>
        </p:spPr>
        <p:txBody>
          <a:bodyPr wrap="none" anchor="ctr"/>
          <a:lstStyle/>
          <a:p>
            <a:endParaRPr lang="en-US"/>
          </a:p>
        </p:txBody>
      </p:sp>
      <p:sp>
        <p:nvSpPr>
          <p:cNvPr id="77911" name="Text Box 87"/>
          <p:cNvSpPr txBox="1">
            <a:spLocks noChangeArrowheads="1"/>
          </p:cNvSpPr>
          <p:nvPr/>
        </p:nvSpPr>
        <p:spPr bwMode="auto">
          <a:xfrm>
            <a:off x="6705600" y="2438400"/>
            <a:ext cx="2209800" cy="1069975"/>
          </a:xfrm>
          <a:prstGeom prst="rect">
            <a:avLst/>
          </a:prstGeom>
          <a:noFill/>
          <a:ln w="9525">
            <a:noFill/>
            <a:miter lim="800000"/>
            <a:headEnd/>
            <a:tailEnd/>
          </a:ln>
        </p:spPr>
        <p:txBody>
          <a:bodyPr>
            <a:spAutoFit/>
          </a:bodyPr>
          <a:lstStyle/>
          <a:p>
            <a:endParaRPr lang="en-US" sz="1600" b="0">
              <a:latin typeface="Times New Roman" charset="0"/>
            </a:endParaRPr>
          </a:p>
          <a:p>
            <a:r>
              <a:rPr lang="en-US" sz="1600">
                <a:solidFill>
                  <a:srgbClr val="993300"/>
                </a:solidFill>
                <a:latin typeface="Times New Roman" charset="0"/>
              </a:rPr>
              <a:t>Attack 1</a:t>
            </a:r>
          </a:p>
          <a:p>
            <a:r>
              <a:rPr lang="en-US" sz="1600">
                <a:solidFill>
                  <a:srgbClr val="993300"/>
                </a:solidFill>
                <a:latin typeface="Times New Roman" charset="0"/>
              </a:rPr>
              <a:t>{a,b} 	</a:t>
            </a:r>
            <a:r>
              <a:rPr lang="en-US" sz="1600">
                <a:solidFill>
                  <a:srgbClr val="993300"/>
                </a:solidFill>
                <a:latin typeface="Times New Roman" charset="0"/>
                <a:sym typeface="Wingdings" charset="2"/>
              </a:rPr>
              <a:t> T2 </a:t>
            </a:r>
          </a:p>
          <a:p>
            <a:r>
              <a:rPr lang="en-US" sz="1600">
                <a:solidFill>
                  <a:srgbClr val="993300"/>
                </a:solidFill>
                <a:latin typeface="Times New Roman" charset="0"/>
                <a:sym typeface="Wingdings" charset="2"/>
              </a:rPr>
              <a:t>	 Hepatitis</a:t>
            </a:r>
          </a:p>
        </p:txBody>
      </p:sp>
      <p:sp>
        <p:nvSpPr>
          <p:cNvPr id="77925" name="Text Box 101"/>
          <p:cNvSpPr txBox="1">
            <a:spLocks noChangeArrowheads="1"/>
          </p:cNvSpPr>
          <p:nvPr/>
        </p:nvSpPr>
        <p:spPr bwMode="auto">
          <a:xfrm>
            <a:off x="6705600" y="3810000"/>
            <a:ext cx="2209800" cy="825500"/>
          </a:xfrm>
          <a:prstGeom prst="rect">
            <a:avLst/>
          </a:prstGeom>
          <a:noFill/>
          <a:ln w="9525">
            <a:noFill/>
            <a:miter lim="800000"/>
            <a:headEnd/>
            <a:tailEnd/>
          </a:ln>
        </p:spPr>
        <p:txBody>
          <a:bodyPr>
            <a:spAutoFit/>
          </a:bodyPr>
          <a:lstStyle/>
          <a:p>
            <a:r>
              <a:rPr lang="en-US" sz="1600">
                <a:solidFill>
                  <a:srgbClr val="993300"/>
                </a:solidFill>
                <a:latin typeface="Times New Roman" charset="0"/>
                <a:sym typeface="Wingdings" charset="2"/>
              </a:rPr>
              <a:t>Attack 2 </a:t>
            </a:r>
          </a:p>
          <a:p>
            <a:r>
              <a:rPr lang="en-US" sz="1600">
                <a:solidFill>
                  <a:srgbClr val="993300"/>
                </a:solidFill>
                <a:latin typeface="Times New Roman" charset="0"/>
                <a:sym typeface="Wingdings" charset="2"/>
              </a:rPr>
              <a:t>{b,g}	{T4,T5} </a:t>
            </a:r>
          </a:p>
          <a:p>
            <a:r>
              <a:rPr lang="en-US" sz="1600">
                <a:solidFill>
                  <a:srgbClr val="993300"/>
                </a:solidFill>
                <a:latin typeface="Times New Roman" charset="0"/>
                <a:sym typeface="Wingdings" charset="2"/>
              </a:rPr>
              <a:t>	 HIV</a:t>
            </a:r>
            <a:endParaRPr lang="en-US" sz="1600">
              <a:solidFill>
                <a:srgbClr val="993300"/>
              </a:solidFill>
              <a:latin typeface="Times New Roman" charset="0"/>
            </a:endParaRPr>
          </a:p>
        </p:txBody>
      </p:sp>
      <p:sp>
        <p:nvSpPr>
          <p:cNvPr id="77926" name="AutoShape 102"/>
          <p:cNvSpPr>
            <a:spLocks noChangeArrowheads="1"/>
          </p:cNvSpPr>
          <p:nvPr/>
        </p:nvSpPr>
        <p:spPr bwMode="auto">
          <a:xfrm>
            <a:off x="4876800" y="2209800"/>
            <a:ext cx="2895600" cy="2514600"/>
          </a:xfrm>
          <a:prstGeom prst="wedgeRoundRectCallout">
            <a:avLst>
              <a:gd name="adj1" fmla="val -15130"/>
              <a:gd name="adj2" fmla="val 60292"/>
              <a:gd name="adj3" fmla="val 16667"/>
            </a:avLst>
          </a:prstGeom>
          <a:solidFill>
            <a:schemeClr val="bg2"/>
          </a:solidFill>
          <a:ln w="9525">
            <a:solidFill>
              <a:schemeClr val="tx1"/>
            </a:solidFill>
            <a:miter lim="800000"/>
            <a:headEnd/>
            <a:tailEnd/>
          </a:ln>
        </p:spPr>
        <p:txBody>
          <a:bodyPr/>
          <a:lstStyle/>
          <a:p>
            <a:r>
              <a:rPr lang="en-US" sz="1400" b="0">
                <a:solidFill>
                  <a:srgbClr val="003399"/>
                </a:solidFill>
              </a:rPr>
              <a:t>Examples: financial information, health information, sexual orientation, religion and political beliefs.</a:t>
            </a:r>
          </a:p>
          <a:p>
            <a:endParaRPr lang="en-US" sz="1400" b="0">
              <a:solidFill>
                <a:srgbClr val="003399"/>
              </a:solidFill>
            </a:endParaRPr>
          </a:p>
          <a:p>
            <a:r>
              <a:rPr lang="en-US" sz="1400" b="0">
                <a:solidFill>
                  <a:srgbClr val="003399"/>
                </a:solidFill>
              </a:rPr>
              <a:t>In specialized industries, well defined guidelines for public/private items often exist, i.e. HIPAA</a:t>
            </a:r>
          </a:p>
          <a:p>
            <a:endParaRPr lang="en-US" sz="1400" b="0">
              <a:solidFill>
                <a:srgbClr val="003399"/>
              </a:solidFill>
            </a:endParaRPr>
          </a:p>
          <a:p>
            <a:endParaRPr lang="en-US" sz="1400" b="0"/>
          </a:p>
        </p:txBody>
      </p:sp>
    </p:spTree>
    <p:custDataLst>
      <p:tags r:id="rId1"/>
    </p:custDataLst>
  </p:cSld>
  <p:clrMapOvr>
    <a:masterClrMapping/>
  </p:clrMapOvr>
  <p:transition advTm="67594"/>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7926"/>
                                        </p:tgtEl>
                                        <p:attrNameLst>
                                          <p:attrName>style.visibility</p:attrName>
                                        </p:attrNameLst>
                                      </p:cBhvr>
                                      <p:to>
                                        <p:strVal val="visible"/>
                                      </p:to>
                                    </p:set>
                                  </p:childTnLst>
                                  <p:subTnLst>
                                    <p:set>
                                      <p:cBhvr override="childStyle">
                                        <p:cTn dur="1" fill="hold" display="0" masterRel="nextClick" afterEffect="1"/>
                                        <p:tgtEl>
                                          <p:spTgt spid="77926"/>
                                        </p:tgtEl>
                                        <p:attrNameLst>
                                          <p:attrName>style.visibility</p:attrName>
                                        </p:attrNameLst>
                                      </p:cBhvr>
                                      <p:to>
                                        <p:strVal val="hidden"/>
                                      </p:to>
                                    </p:set>
                                  </p:subTnLst>
                                </p:cTn>
                              </p:par>
                            </p:childTnLst>
                          </p:cTn>
                        </p:par>
                      </p:childTnLst>
                    </p:cTn>
                  </p:par>
                  <p:par>
                    <p:cTn id="7" fill="hold">
                      <p:stCondLst>
                        <p:cond delay="indefinite"/>
                      </p:stCondLst>
                      <p:childTnLst>
                        <p:par>
                          <p:cTn id="8" fill="hold">
                            <p:stCondLst>
                              <p:cond delay="0"/>
                            </p:stCondLst>
                            <p:childTnLst>
                              <p:par>
                                <p:cTn id="9" presetID="4" presetClass="entr" presetSubtype="16" fill="hold" grpId="0" nodeType="clickEffect">
                                  <p:stCondLst>
                                    <p:cond delay="0"/>
                                  </p:stCondLst>
                                  <p:childTnLst>
                                    <p:set>
                                      <p:cBhvr>
                                        <p:cTn id="10" dur="1" fill="hold">
                                          <p:stCondLst>
                                            <p:cond delay="0"/>
                                          </p:stCondLst>
                                        </p:cTn>
                                        <p:tgtEl>
                                          <p:spTgt spid="77906"/>
                                        </p:tgtEl>
                                        <p:attrNameLst>
                                          <p:attrName>style.visibility</p:attrName>
                                        </p:attrNameLst>
                                      </p:cBhvr>
                                      <p:to>
                                        <p:strVal val="visible"/>
                                      </p:to>
                                    </p:set>
                                    <p:animEffect transition="in" filter="box(in)">
                                      <p:cBhvr>
                                        <p:cTn id="11" dur="500"/>
                                        <p:tgtEl>
                                          <p:spTgt spid="77906"/>
                                        </p:tgtEl>
                                      </p:cBhvr>
                                    </p:animEffect>
                                  </p:childTnLst>
                                </p:cTn>
                              </p:par>
                              <p:par>
                                <p:cTn id="12" presetID="4" presetClass="entr" presetSubtype="16" fill="hold" grpId="0" nodeType="withEffect">
                                  <p:stCondLst>
                                    <p:cond delay="0"/>
                                  </p:stCondLst>
                                  <p:childTnLst>
                                    <p:set>
                                      <p:cBhvr>
                                        <p:cTn id="13" dur="1" fill="hold">
                                          <p:stCondLst>
                                            <p:cond delay="0"/>
                                          </p:stCondLst>
                                        </p:cTn>
                                        <p:tgtEl>
                                          <p:spTgt spid="77905"/>
                                        </p:tgtEl>
                                        <p:attrNameLst>
                                          <p:attrName>style.visibility</p:attrName>
                                        </p:attrNameLst>
                                      </p:cBhvr>
                                      <p:to>
                                        <p:strVal val="visible"/>
                                      </p:to>
                                    </p:set>
                                    <p:animEffect transition="in" filter="box(in)">
                                      <p:cBhvr>
                                        <p:cTn id="14" dur="500"/>
                                        <p:tgtEl>
                                          <p:spTgt spid="77905"/>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grpId="0" nodeType="clickEffect">
                                  <p:stCondLst>
                                    <p:cond delay="0"/>
                                  </p:stCondLst>
                                  <p:childTnLst>
                                    <p:set>
                                      <p:cBhvr>
                                        <p:cTn id="18" dur="1" fill="hold">
                                          <p:stCondLst>
                                            <p:cond delay="0"/>
                                          </p:stCondLst>
                                        </p:cTn>
                                        <p:tgtEl>
                                          <p:spTgt spid="77911"/>
                                        </p:tgtEl>
                                        <p:attrNameLst>
                                          <p:attrName>style.visibility</p:attrName>
                                        </p:attrNameLst>
                                      </p:cBhvr>
                                      <p:to>
                                        <p:strVal val="visible"/>
                                      </p:to>
                                    </p:set>
                                    <p:animEffect transition="in" filter="slide(fromBottom)">
                                      <p:cBhvr>
                                        <p:cTn id="19" dur="500"/>
                                        <p:tgtEl>
                                          <p:spTgt spid="77911"/>
                                        </p:tgtEl>
                                      </p:cBhvr>
                                    </p:animEffect>
                                  </p:childTnLst>
                                </p:cTn>
                              </p:par>
                            </p:childTnLst>
                          </p:cTn>
                        </p:par>
                      </p:childTnLst>
                    </p:cTn>
                  </p:par>
                  <p:par>
                    <p:cTn id="20" fill="hold">
                      <p:stCondLst>
                        <p:cond delay="indefinite"/>
                      </p:stCondLst>
                      <p:childTnLst>
                        <p:par>
                          <p:cTn id="21" fill="hold">
                            <p:stCondLst>
                              <p:cond delay="0"/>
                            </p:stCondLst>
                            <p:childTnLst>
                              <p:par>
                                <p:cTn id="22" presetID="4" presetClass="entr" presetSubtype="16" fill="hold" grpId="0" nodeType="clickEffect">
                                  <p:stCondLst>
                                    <p:cond delay="0"/>
                                  </p:stCondLst>
                                  <p:childTnLst>
                                    <p:set>
                                      <p:cBhvr>
                                        <p:cTn id="23" dur="1" fill="hold">
                                          <p:stCondLst>
                                            <p:cond delay="0"/>
                                          </p:stCondLst>
                                        </p:cTn>
                                        <p:tgtEl>
                                          <p:spTgt spid="77910"/>
                                        </p:tgtEl>
                                        <p:attrNameLst>
                                          <p:attrName>style.visibility</p:attrName>
                                        </p:attrNameLst>
                                      </p:cBhvr>
                                      <p:to>
                                        <p:strVal val="visible"/>
                                      </p:to>
                                    </p:set>
                                    <p:animEffect transition="in" filter="box(in)">
                                      <p:cBhvr>
                                        <p:cTn id="24" dur="500"/>
                                        <p:tgtEl>
                                          <p:spTgt spid="77910"/>
                                        </p:tgtEl>
                                      </p:cBhvr>
                                    </p:animEffect>
                                  </p:childTnLst>
                                </p:cTn>
                              </p:par>
                              <p:par>
                                <p:cTn id="25" presetID="4" presetClass="entr" presetSubtype="16" fill="hold" grpId="0" nodeType="withEffect">
                                  <p:stCondLst>
                                    <p:cond delay="0"/>
                                  </p:stCondLst>
                                  <p:childTnLst>
                                    <p:set>
                                      <p:cBhvr>
                                        <p:cTn id="26" dur="1" fill="hold">
                                          <p:stCondLst>
                                            <p:cond delay="0"/>
                                          </p:stCondLst>
                                        </p:cTn>
                                        <p:tgtEl>
                                          <p:spTgt spid="77907"/>
                                        </p:tgtEl>
                                        <p:attrNameLst>
                                          <p:attrName>style.visibility</p:attrName>
                                        </p:attrNameLst>
                                      </p:cBhvr>
                                      <p:to>
                                        <p:strVal val="visible"/>
                                      </p:to>
                                    </p:set>
                                    <p:animEffect transition="in" filter="box(in)">
                                      <p:cBhvr>
                                        <p:cTn id="27" dur="500"/>
                                        <p:tgtEl>
                                          <p:spTgt spid="77907"/>
                                        </p:tgtEl>
                                      </p:cBhvr>
                                    </p:animEffect>
                                  </p:childTnLst>
                                </p:cTn>
                              </p:par>
                              <p:par>
                                <p:cTn id="28" presetID="4" presetClass="entr" presetSubtype="16" fill="hold" grpId="0" nodeType="withEffect">
                                  <p:stCondLst>
                                    <p:cond delay="0"/>
                                  </p:stCondLst>
                                  <p:childTnLst>
                                    <p:set>
                                      <p:cBhvr>
                                        <p:cTn id="29" dur="1" fill="hold">
                                          <p:stCondLst>
                                            <p:cond delay="0"/>
                                          </p:stCondLst>
                                        </p:cTn>
                                        <p:tgtEl>
                                          <p:spTgt spid="77909"/>
                                        </p:tgtEl>
                                        <p:attrNameLst>
                                          <p:attrName>style.visibility</p:attrName>
                                        </p:attrNameLst>
                                      </p:cBhvr>
                                      <p:to>
                                        <p:strVal val="visible"/>
                                      </p:to>
                                    </p:set>
                                    <p:animEffect transition="in" filter="box(in)">
                                      <p:cBhvr>
                                        <p:cTn id="30" dur="500"/>
                                        <p:tgtEl>
                                          <p:spTgt spid="77909"/>
                                        </p:tgtEl>
                                      </p:cBhvr>
                                    </p:animEffect>
                                  </p:childTnLst>
                                </p:cTn>
                              </p:par>
                              <p:par>
                                <p:cTn id="31" presetID="4" presetClass="entr" presetSubtype="16" fill="hold" grpId="0" nodeType="withEffect">
                                  <p:stCondLst>
                                    <p:cond delay="0"/>
                                  </p:stCondLst>
                                  <p:childTnLst>
                                    <p:set>
                                      <p:cBhvr>
                                        <p:cTn id="32" dur="1" fill="hold">
                                          <p:stCondLst>
                                            <p:cond delay="0"/>
                                          </p:stCondLst>
                                        </p:cTn>
                                        <p:tgtEl>
                                          <p:spTgt spid="77908"/>
                                        </p:tgtEl>
                                        <p:attrNameLst>
                                          <p:attrName>style.visibility</p:attrName>
                                        </p:attrNameLst>
                                      </p:cBhvr>
                                      <p:to>
                                        <p:strVal val="visible"/>
                                      </p:to>
                                    </p:set>
                                    <p:animEffect transition="in" filter="box(in)">
                                      <p:cBhvr>
                                        <p:cTn id="33" dur="500"/>
                                        <p:tgtEl>
                                          <p:spTgt spid="77908"/>
                                        </p:tgtEl>
                                      </p:cBhvr>
                                    </p:animEffect>
                                  </p:childTnLst>
                                </p:cTn>
                              </p:par>
                            </p:childTnLst>
                          </p:cTn>
                        </p:par>
                      </p:childTnLst>
                    </p:cTn>
                  </p:par>
                  <p:par>
                    <p:cTn id="34" fill="hold">
                      <p:stCondLst>
                        <p:cond delay="indefinite"/>
                      </p:stCondLst>
                      <p:childTnLst>
                        <p:par>
                          <p:cTn id="35" fill="hold">
                            <p:stCondLst>
                              <p:cond delay="0"/>
                            </p:stCondLst>
                            <p:childTnLst>
                              <p:par>
                                <p:cTn id="36" presetID="12" presetClass="entr" presetSubtype="4" fill="hold" grpId="0" nodeType="clickEffect">
                                  <p:stCondLst>
                                    <p:cond delay="0"/>
                                  </p:stCondLst>
                                  <p:childTnLst>
                                    <p:set>
                                      <p:cBhvr>
                                        <p:cTn id="37" dur="1" fill="hold">
                                          <p:stCondLst>
                                            <p:cond delay="0"/>
                                          </p:stCondLst>
                                        </p:cTn>
                                        <p:tgtEl>
                                          <p:spTgt spid="77925"/>
                                        </p:tgtEl>
                                        <p:attrNameLst>
                                          <p:attrName>style.visibility</p:attrName>
                                        </p:attrNameLst>
                                      </p:cBhvr>
                                      <p:to>
                                        <p:strVal val="visible"/>
                                      </p:to>
                                    </p:set>
                                    <p:animEffect transition="in" filter="slide(fromBottom)">
                                      <p:cBhvr>
                                        <p:cTn id="38" dur="500"/>
                                        <p:tgtEl>
                                          <p:spTgt spid="779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905" grpId="0" animBg="1"/>
      <p:bldP spid="77906" grpId="0" animBg="1"/>
      <p:bldP spid="77907" grpId="0" animBg="1"/>
      <p:bldP spid="77908" grpId="0" animBg="1"/>
      <p:bldP spid="77909" grpId="0" animBg="1"/>
      <p:bldP spid="77910" grpId="0" animBg="1"/>
      <p:bldP spid="77911" grpId="0"/>
      <p:bldP spid="77925" grpId="0"/>
      <p:bldP spid="7792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Number Placeholder 6"/>
          <p:cNvSpPr>
            <a:spLocks noGrp="1"/>
          </p:cNvSpPr>
          <p:nvPr>
            <p:ph type="sldNum" sz="quarter" idx="12"/>
          </p:nvPr>
        </p:nvSpPr>
        <p:spPr>
          <a:noFill/>
        </p:spPr>
        <p:txBody>
          <a:bodyPr/>
          <a:lstStyle/>
          <a:p>
            <a:fld id="{BD7A749E-07CF-4868-BBD5-49F91029B7DF}" type="slidenum">
              <a:rPr lang="en-US"/>
              <a:pPr/>
              <a:t>6</a:t>
            </a:fld>
            <a:endParaRPr lang="en-US"/>
          </a:p>
        </p:txBody>
      </p:sp>
      <p:sp>
        <p:nvSpPr>
          <p:cNvPr id="40963" name="Rectangle 2"/>
          <p:cNvSpPr>
            <a:spLocks noGrp="1" noChangeArrowheads="1"/>
          </p:cNvSpPr>
          <p:nvPr>
            <p:ph type="title"/>
          </p:nvPr>
        </p:nvSpPr>
        <p:spPr/>
        <p:txBody>
          <a:bodyPr/>
          <a:lstStyle/>
          <a:p>
            <a:pPr eaLnBrk="1" hangingPunct="1"/>
            <a:r>
              <a:rPr lang="en-US" sz="3000" smtClean="0"/>
              <a:t>Attack Model</a:t>
            </a:r>
            <a:r>
              <a:rPr lang="en-US" sz="3400" smtClean="0"/>
              <a:t>	</a:t>
            </a:r>
          </a:p>
        </p:txBody>
      </p:sp>
      <p:sp>
        <p:nvSpPr>
          <p:cNvPr id="40964" name="Rectangle 3"/>
          <p:cNvSpPr>
            <a:spLocks noGrp="1" noChangeArrowheads="1"/>
          </p:cNvSpPr>
          <p:nvPr>
            <p:ph type="body" sz="half" idx="1"/>
          </p:nvPr>
        </p:nvSpPr>
        <p:spPr>
          <a:xfrm>
            <a:off x="533400" y="1447800"/>
            <a:ext cx="8001000" cy="4572000"/>
          </a:xfrm>
        </p:spPr>
        <p:txBody>
          <a:bodyPr/>
          <a:lstStyle/>
          <a:p>
            <a:pPr eaLnBrk="1" hangingPunct="1">
              <a:buFont typeface="Wingdings" charset="2"/>
              <a:buNone/>
            </a:pPr>
            <a:endParaRPr lang="en-US" sz="2000" b="1" smtClean="0"/>
          </a:p>
          <a:p>
            <a:pPr marL="649288" lvl="1" indent="-177800" eaLnBrk="1" hangingPunct="1"/>
            <a:r>
              <a:rPr lang="en-US" sz="1800" b="1" smtClean="0"/>
              <a:t>Attacker’s knowledge</a:t>
            </a:r>
            <a:r>
              <a:rPr lang="en-US" sz="1800" smtClean="0"/>
              <a:t>: a subset of public items -- </a:t>
            </a:r>
            <a:r>
              <a:rPr lang="en-US" sz="1800" i="1" smtClean="0">
                <a:sym typeface="Symbol" charset="2"/>
              </a:rPr>
              <a:t></a:t>
            </a:r>
            <a:endParaRPr lang="en-US" sz="1800" b="1" i="1" smtClean="0">
              <a:sym typeface="Symbol" charset="2"/>
            </a:endParaRPr>
          </a:p>
          <a:p>
            <a:pPr marL="649288" lvl="1" indent="-177800" eaLnBrk="1" hangingPunct="1"/>
            <a:r>
              <a:rPr lang="en-US" sz="1800" b="1" smtClean="0"/>
              <a:t>Attacker’s goal</a:t>
            </a:r>
            <a:r>
              <a:rPr lang="en-US" sz="1800" smtClean="0"/>
              <a:t>: infer private items – </a:t>
            </a:r>
            <a:r>
              <a:rPr lang="en-US" sz="1800" i="1" smtClean="0"/>
              <a:t>e</a:t>
            </a:r>
          </a:p>
          <a:p>
            <a:pPr marL="649288" lvl="1" indent="-177800" eaLnBrk="1" hangingPunct="1"/>
            <a:r>
              <a:rPr lang="en-US" sz="1800" b="1" smtClean="0"/>
              <a:t>Attacker’s power </a:t>
            </a:r>
            <a:r>
              <a:rPr lang="en-US" sz="1800" b="1" i="1" smtClean="0">
                <a:solidFill>
                  <a:srgbClr val="993300"/>
                </a:solidFill>
              </a:rPr>
              <a:t>p</a:t>
            </a:r>
            <a:r>
              <a:rPr lang="en-US" sz="1800" b="1" smtClean="0"/>
              <a:t> </a:t>
            </a:r>
          </a:p>
          <a:p>
            <a:pPr marL="1382713" lvl="2" eaLnBrk="1" hangingPunct="1">
              <a:buFont typeface="Wingdings" charset="2"/>
              <a:buNone/>
            </a:pPr>
            <a:r>
              <a:rPr lang="en-US" sz="1700" smtClean="0"/>
              <a:t>max number of public items he can obtain, i.e. |</a:t>
            </a:r>
            <a:r>
              <a:rPr lang="en-US" sz="1700" i="1" smtClean="0">
                <a:sym typeface="Symbol" charset="2"/>
              </a:rPr>
              <a:t></a:t>
            </a:r>
            <a:r>
              <a:rPr lang="en-US" sz="1700" smtClean="0"/>
              <a:t>|&lt;= </a:t>
            </a:r>
            <a:r>
              <a:rPr lang="en-US" sz="1700" i="1" smtClean="0"/>
              <a:t>p</a:t>
            </a:r>
          </a:p>
          <a:p>
            <a:pPr marL="1382713" lvl="2" eaLnBrk="1" hangingPunct="1">
              <a:buFont typeface="Wingdings" charset="2"/>
              <a:buNone/>
            </a:pPr>
            <a:endParaRPr lang="en-US" sz="1700" i="1" smtClean="0"/>
          </a:p>
          <a:p>
            <a:pPr marL="1382713" lvl="2" eaLnBrk="1" hangingPunct="1">
              <a:buFont typeface="Wingdings" charset="2"/>
              <a:buNone/>
            </a:pPr>
            <a:r>
              <a:rPr lang="en-US" sz="1700" i="1" smtClean="0"/>
              <a:t>p=2: &lt; </a:t>
            </a:r>
            <a:r>
              <a:rPr lang="en-US" sz="1700" b="1" i="1" smtClean="0">
                <a:solidFill>
                  <a:srgbClr val="003399"/>
                </a:solidFill>
              </a:rPr>
              <a:t>a , b,  c,  d,  e,  f,  g</a:t>
            </a:r>
            <a:r>
              <a:rPr lang="en-US" sz="1700" i="1" smtClean="0"/>
              <a:t>, </a:t>
            </a:r>
            <a:r>
              <a:rPr lang="en-US" sz="1700" b="1" i="1" smtClean="0">
                <a:solidFill>
                  <a:srgbClr val="800000"/>
                </a:solidFill>
              </a:rPr>
              <a:t>e1, e2, e3</a:t>
            </a:r>
            <a:r>
              <a:rPr lang="en-US" sz="1700" i="1" smtClean="0"/>
              <a:t>&gt;</a:t>
            </a:r>
          </a:p>
          <a:p>
            <a:pPr marL="1382713" lvl="2" eaLnBrk="1" hangingPunct="1">
              <a:buFont typeface="Wingdings" charset="2"/>
              <a:buNone/>
            </a:pPr>
            <a:endParaRPr lang="en-US" sz="1700" i="1" smtClean="0"/>
          </a:p>
          <a:p>
            <a:pPr marL="649288" lvl="1" indent="-177800" eaLnBrk="1" hangingPunct="1"/>
            <a:r>
              <a:rPr lang="en-US" sz="1800" smtClean="0"/>
              <a:t>Attack succeeds when</a:t>
            </a:r>
          </a:p>
          <a:p>
            <a:pPr marL="1382713" lvl="2" eaLnBrk="1" hangingPunct="1"/>
            <a:r>
              <a:rPr lang="en-US" sz="1700" smtClean="0"/>
              <a:t>less than k transactions containing </a:t>
            </a:r>
            <a:r>
              <a:rPr lang="en-US" sz="1800" i="1" smtClean="0">
                <a:sym typeface="Symbol" charset="2"/>
              </a:rPr>
              <a:t>, i.e. </a:t>
            </a:r>
            <a:r>
              <a:rPr lang="en-US" sz="1700" smtClean="0"/>
              <a:t> </a:t>
            </a:r>
            <a:r>
              <a:rPr lang="en-US" sz="1700" b="1" smtClean="0"/>
              <a:t>support(</a:t>
            </a:r>
            <a:r>
              <a:rPr lang="en-US" sz="1700" b="1" smtClean="0">
                <a:sym typeface="Symbol" charset="2"/>
              </a:rPr>
              <a:t>)&lt;</a:t>
            </a:r>
            <a:r>
              <a:rPr lang="en-US" sz="1700" b="1" i="1" smtClean="0">
                <a:solidFill>
                  <a:srgbClr val="993300"/>
                </a:solidFill>
                <a:sym typeface="Symbol" charset="2"/>
              </a:rPr>
              <a:t>k</a:t>
            </a:r>
            <a:r>
              <a:rPr lang="en-US" sz="1700" b="1" smtClean="0">
                <a:sym typeface="Symbol" charset="2"/>
              </a:rPr>
              <a:t> </a:t>
            </a:r>
            <a:endParaRPr lang="en-US" sz="1700" smtClean="0">
              <a:sym typeface="Symbol" charset="2"/>
            </a:endParaRPr>
          </a:p>
          <a:p>
            <a:pPr marL="1382713" lvl="2" eaLnBrk="1" hangingPunct="1"/>
            <a:r>
              <a:rPr lang="en-US" sz="1700" smtClean="0">
                <a:sym typeface="Symbol" charset="2"/>
              </a:rPr>
              <a:t>most of the transactions containing </a:t>
            </a:r>
            <a:r>
              <a:rPr lang="en-US" sz="1800" i="1" smtClean="0">
                <a:sym typeface="Symbol" charset="2"/>
              </a:rPr>
              <a:t></a:t>
            </a:r>
            <a:r>
              <a:rPr lang="en-US" sz="1700" smtClean="0">
                <a:sym typeface="Symbol" charset="2"/>
              </a:rPr>
              <a:t> have some private item </a:t>
            </a:r>
            <a:r>
              <a:rPr lang="en-US" sz="1700" i="1" smtClean="0">
                <a:sym typeface="Wingdings" charset="2"/>
              </a:rPr>
              <a:t>e</a:t>
            </a:r>
            <a:r>
              <a:rPr lang="en-US" sz="1700" smtClean="0">
                <a:sym typeface="Wingdings" charset="2"/>
              </a:rPr>
              <a:t>,</a:t>
            </a:r>
            <a:r>
              <a:rPr lang="en-US" sz="1700" b="1" smtClean="0">
                <a:sym typeface="Wingdings" charset="2"/>
              </a:rPr>
              <a:t> </a:t>
            </a:r>
            <a:r>
              <a:rPr lang="en-US" sz="1700" smtClean="0">
                <a:sym typeface="Symbol" charset="2"/>
              </a:rPr>
              <a:t> i.e. </a:t>
            </a:r>
            <a:r>
              <a:rPr lang="en-US" sz="1700" b="1" smtClean="0"/>
              <a:t>P(</a:t>
            </a:r>
            <a:r>
              <a:rPr lang="en-US" sz="1700" b="1" smtClean="0">
                <a:sym typeface="Symbol" charset="2"/>
              </a:rPr>
              <a:t></a:t>
            </a:r>
            <a:r>
              <a:rPr lang="en-US" sz="1700" b="1" smtClean="0">
                <a:sym typeface="Wingdings" charset="2"/>
              </a:rPr>
              <a:t>e</a:t>
            </a:r>
            <a:r>
              <a:rPr lang="en-US" sz="1700" b="1" smtClean="0">
                <a:sym typeface="Symbol" charset="2"/>
              </a:rPr>
              <a:t>)&gt;</a:t>
            </a:r>
            <a:r>
              <a:rPr lang="en-US" sz="1700" b="1" i="1" smtClean="0">
                <a:solidFill>
                  <a:srgbClr val="993300"/>
                </a:solidFill>
                <a:sym typeface="Symbol" charset="2"/>
              </a:rPr>
              <a:t>h</a:t>
            </a:r>
            <a:r>
              <a:rPr lang="en-US" sz="1700" smtClean="0">
                <a:sym typeface="Symbol" charset="2"/>
              </a:rPr>
              <a:t>, </a:t>
            </a:r>
          </a:p>
          <a:p>
            <a:pPr marL="649288" lvl="1" indent="-177800" eaLnBrk="1" hangingPunct="1">
              <a:buFont typeface="Wingdings" charset="2"/>
              <a:buNone/>
            </a:pPr>
            <a:r>
              <a:rPr lang="en-US" sz="1800" smtClean="0">
                <a:sym typeface="Symbol" charset="2"/>
              </a:rPr>
              <a:t>	where </a:t>
            </a:r>
            <a:r>
              <a:rPr lang="en-US" sz="1800" i="1" smtClean="0">
                <a:sym typeface="Symbol" charset="2"/>
              </a:rPr>
              <a:t>k</a:t>
            </a:r>
            <a:r>
              <a:rPr lang="en-US" sz="1800" smtClean="0">
                <a:sym typeface="Symbol" charset="2"/>
              </a:rPr>
              <a:t> and </a:t>
            </a:r>
            <a:r>
              <a:rPr lang="en-US" sz="1800" i="1" smtClean="0">
                <a:sym typeface="Symbol" charset="2"/>
              </a:rPr>
              <a:t>h</a:t>
            </a:r>
            <a:r>
              <a:rPr lang="en-US" sz="1800" smtClean="0">
                <a:sym typeface="Symbol" charset="2"/>
              </a:rPr>
              <a:t> are two privacy parameter. </a:t>
            </a:r>
          </a:p>
          <a:p>
            <a:pPr marL="649288" lvl="1" indent="-177800" eaLnBrk="1" hangingPunct="1">
              <a:buFont typeface="Wingdings" charset="2"/>
              <a:buNone/>
            </a:pPr>
            <a:r>
              <a:rPr lang="en-US" sz="1800" smtClean="0">
                <a:sym typeface="Symbol" charset="2"/>
              </a:rPr>
              <a:t>	We call such  with </a:t>
            </a:r>
            <a:r>
              <a:rPr lang="en-US" sz="1800" smtClean="0"/>
              <a:t>|</a:t>
            </a:r>
            <a:r>
              <a:rPr lang="en-US" sz="1800" i="1" smtClean="0">
                <a:sym typeface="Symbol" charset="2"/>
              </a:rPr>
              <a:t></a:t>
            </a:r>
            <a:r>
              <a:rPr lang="en-US" sz="1800" smtClean="0"/>
              <a:t>|&lt;= </a:t>
            </a:r>
            <a:r>
              <a:rPr lang="en-US" sz="1800" i="1" smtClean="0"/>
              <a:t>p as </a:t>
            </a:r>
            <a:r>
              <a:rPr lang="en-US" sz="1800" b="1" i="1" smtClean="0">
                <a:solidFill>
                  <a:srgbClr val="800000"/>
                </a:solidFill>
              </a:rPr>
              <a:t>mole</a:t>
            </a:r>
            <a:r>
              <a:rPr lang="en-US" sz="1800" i="1" smtClean="0">
                <a:solidFill>
                  <a:srgbClr val="800000"/>
                </a:solidFill>
              </a:rPr>
              <a:t>s</a:t>
            </a:r>
            <a:r>
              <a:rPr lang="en-US" sz="1800" i="1" smtClean="0"/>
              <a:t>.</a:t>
            </a:r>
            <a:endParaRPr lang="en-US" altLang="zh-CN" sz="2300" smtClean="0">
              <a:ea typeface="宋体" charset="-122"/>
            </a:endParaRPr>
          </a:p>
          <a:p>
            <a:pPr eaLnBrk="1" hangingPunct="1"/>
            <a:endParaRPr lang="en-US" sz="2400" smtClean="0"/>
          </a:p>
          <a:p>
            <a:pPr marL="649288" lvl="1" indent="-177800" eaLnBrk="1" hangingPunct="1">
              <a:buFont typeface="Wingdings" charset="2"/>
              <a:buNone/>
            </a:pPr>
            <a:endParaRPr lang="en-US" sz="1800" smtClean="0"/>
          </a:p>
        </p:txBody>
      </p:sp>
      <p:sp>
        <p:nvSpPr>
          <p:cNvPr id="182276" name="Rectangle 4"/>
          <p:cNvSpPr>
            <a:spLocks noChangeArrowheads="1"/>
          </p:cNvSpPr>
          <p:nvPr/>
        </p:nvSpPr>
        <p:spPr bwMode="auto">
          <a:xfrm>
            <a:off x="2438400" y="3429000"/>
            <a:ext cx="228600" cy="304800"/>
          </a:xfrm>
          <a:prstGeom prst="rect">
            <a:avLst/>
          </a:prstGeom>
          <a:noFill/>
          <a:ln w="28575">
            <a:solidFill>
              <a:srgbClr val="800000"/>
            </a:solidFill>
            <a:miter lim="800000"/>
            <a:headEnd/>
            <a:tailEnd/>
          </a:ln>
        </p:spPr>
        <p:txBody>
          <a:bodyPr wrap="none" anchor="ctr"/>
          <a:lstStyle/>
          <a:p>
            <a:pPr algn="ctr"/>
            <a:endParaRPr lang="en-US"/>
          </a:p>
        </p:txBody>
      </p:sp>
      <p:sp>
        <p:nvSpPr>
          <p:cNvPr id="182277" name="Rectangle 5"/>
          <p:cNvSpPr>
            <a:spLocks noChangeArrowheads="1"/>
          </p:cNvSpPr>
          <p:nvPr/>
        </p:nvSpPr>
        <p:spPr bwMode="auto">
          <a:xfrm>
            <a:off x="2819400" y="3429000"/>
            <a:ext cx="228600" cy="304800"/>
          </a:xfrm>
          <a:prstGeom prst="rect">
            <a:avLst/>
          </a:prstGeom>
          <a:noFill/>
          <a:ln w="28575">
            <a:solidFill>
              <a:srgbClr val="800000"/>
            </a:solidFill>
            <a:miter lim="800000"/>
            <a:headEnd/>
            <a:tailEnd/>
          </a:ln>
        </p:spPr>
        <p:txBody>
          <a:bodyPr wrap="none" anchor="ctr"/>
          <a:lstStyle/>
          <a:p>
            <a:pPr algn="ctr"/>
            <a:endParaRPr lang="en-US"/>
          </a:p>
        </p:txBody>
      </p:sp>
    </p:spTree>
    <p:custDataLst>
      <p:tags r:id="rId1"/>
    </p:custDataLst>
  </p:cSld>
  <p:clrMapOvr>
    <a:masterClrMapping/>
  </p:clrMapOvr>
  <p:transition advTm="69139"/>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227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227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63" presetClass="path" presetSubtype="0" accel="50000" decel="50000" fill="hold" grpId="1" nodeType="clickEffect">
                                  <p:stCondLst>
                                    <p:cond delay="0"/>
                                  </p:stCondLst>
                                  <p:childTnLst>
                                    <p:animMotion origin="layout" path="M -3.33333E-6 3.33333E-6 L 0.12084 3.33333E-6 " pathEditMode="relative" rAng="0" ptsTypes="AA">
                                      <p:cBhvr>
                                        <p:cTn id="12" dur="500" fill="hold"/>
                                        <p:tgtEl>
                                          <p:spTgt spid="182277"/>
                                        </p:tgtEl>
                                        <p:attrNameLst>
                                          <p:attrName>ppt_x</p:attrName>
                                          <p:attrName>ppt_y</p:attrName>
                                        </p:attrNameLst>
                                      </p:cBhvr>
                                      <p:rCtr x="60" y="0"/>
                                    </p:animMotion>
                                  </p:childTnLst>
                                </p:cTn>
                              </p:par>
                            </p:childTnLst>
                          </p:cTn>
                        </p:par>
                      </p:childTnLst>
                    </p:cTn>
                  </p:par>
                  <p:par>
                    <p:cTn id="13" fill="hold">
                      <p:stCondLst>
                        <p:cond delay="indefinite"/>
                      </p:stCondLst>
                      <p:childTnLst>
                        <p:par>
                          <p:cTn id="14" fill="hold">
                            <p:stCondLst>
                              <p:cond delay="0"/>
                            </p:stCondLst>
                            <p:childTnLst>
                              <p:par>
                                <p:cTn id="15" presetID="63" presetClass="path" presetSubtype="0" accel="50000" decel="50000" fill="hold" grpId="1" nodeType="clickEffect">
                                  <p:stCondLst>
                                    <p:cond delay="0"/>
                                  </p:stCondLst>
                                  <p:childTnLst>
                                    <p:animMotion origin="layout" path="M 3.33333E-6 3.33333E-6 L 0.2375 3.33333E-6 " pathEditMode="relative" rAng="0" ptsTypes="AA">
                                      <p:cBhvr>
                                        <p:cTn id="16" dur="500" fill="hold"/>
                                        <p:tgtEl>
                                          <p:spTgt spid="182276"/>
                                        </p:tgtEl>
                                        <p:attrNameLst>
                                          <p:attrName>ppt_x</p:attrName>
                                          <p:attrName>ppt_y</p:attrName>
                                        </p:attrNameLst>
                                      </p:cBhvr>
                                      <p:rCtr x="119"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2276" grpId="0" animBg="1"/>
      <p:bldP spid="182276" grpId="1" animBg="1"/>
      <p:bldP spid="182277" grpId="0" animBg="1"/>
      <p:bldP spid="182277"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Number Placeholder 6"/>
          <p:cNvSpPr>
            <a:spLocks noGrp="1"/>
          </p:cNvSpPr>
          <p:nvPr>
            <p:ph type="sldNum" sz="quarter" idx="12"/>
          </p:nvPr>
        </p:nvSpPr>
        <p:spPr>
          <a:noFill/>
        </p:spPr>
        <p:txBody>
          <a:bodyPr/>
          <a:lstStyle/>
          <a:p>
            <a:fld id="{E2655362-5785-429E-B733-0DE018212303}" type="slidenum">
              <a:rPr lang="en-US"/>
              <a:pPr/>
              <a:t>7</a:t>
            </a:fld>
            <a:endParaRPr lang="en-US"/>
          </a:p>
        </p:txBody>
      </p:sp>
      <p:sp>
        <p:nvSpPr>
          <p:cNvPr id="43011" name="Rectangle 2"/>
          <p:cNvSpPr>
            <a:spLocks noGrp="1" noChangeArrowheads="1"/>
          </p:cNvSpPr>
          <p:nvPr>
            <p:ph type="title"/>
          </p:nvPr>
        </p:nvSpPr>
        <p:spPr/>
        <p:txBody>
          <a:bodyPr/>
          <a:lstStyle/>
          <a:p>
            <a:pPr eaLnBrk="1" hangingPunct="1"/>
            <a:r>
              <a:rPr lang="en-US" sz="2600" smtClean="0"/>
              <a:t>Privacy, Utility and Anonymization Method</a:t>
            </a:r>
            <a:endParaRPr lang="en-US" sz="3400" smtClean="0"/>
          </a:p>
        </p:txBody>
      </p:sp>
      <p:sp>
        <p:nvSpPr>
          <p:cNvPr id="43012" name="Rectangle 3"/>
          <p:cNvSpPr>
            <a:spLocks noGrp="1" noChangeArrowheads="1"/>
          </p:cNvSpPr>
          <p:nvPr>
            <p:ph type="body" sz="half" idx="1"/>
          </p:nvPr>
        </p:nvSpPr>
        <p:spPr>
          <a:xfrm>
            <a:off x="533400" y="1752600"/>
            <a:ext cx="8001000" cy="4572000"/>
          </a:xfrm>
        </p:spPr>
        <p:txBody>
          <a:bodyPr/>
          <a:lstStyle/>
          <a:p>
            <a:pPr eaLnBrk="1" hangingPunct="1">
              <a:lnSpc>
                <a:spcPct val="80000"/>
              </a:lnSpc>
            </a:pPr>
            <a:r>
              <a:rPr lang="en-US" sz="2000" b="1" smtClean="0"/>
              <a:t>Privacy notion: (h,k,p)-Coherence</a:t>
            </a:r>
          </a:p>
          <a:p>
            <a:pPr marL="649288" lvl="1" indent="-177800" eaLnBrk="1" hangingPunct="1">
              <a:lnSpc>
                <a:spcPct val="80000"/>
              </a:lnSpc>
              <a:buFont typeface="Wingdings" charset="2"/>
              <a:buNone/>
            </a:pPr>
            <a:r>
              <a:rPr lang="en-US" sz="1800" smtClean="0">
                <a:sym typeface="Symbol" charset="2"/>
              </a:rPr>
              <a:t>A transaction database is coherent if </a:t>
            </a:r>
            <a:r>
              <a:rPr lang="en-US" sz="1800" b="1" smtClean="0">
                <a:solidFill>
                  <a:srgbClr val="800000"/>
                </a:solidFill>
                <a:sym typeface="Symbol" charset="2"/>
              </a:rPr>
              <a:t>there is no moles</a:t>
            </a:r>
            <a:r>
              <a:rPr lang="en-US" sz="1800" smtClean="0">
                <a:sym typeface="Symbol" charset="2"/>
              </a:rPr>
              <a:t>, i.e. for every </a:t>
            </a:r>
            <a:r>
              <a:rPr lang="en-US" sz="1800" smtClean="0"/>
              <a:t>|</a:t>
            </a:r>
            <a:r>
              <a:rPr lang="en-US" sz="1800" smtClean="0">
                <a:sym typeface="Symbol" charset="2"/>
              </a:rPr>
              <a:t></a:t>
            </a:r>
            <a:r>
              <a:rPr lang="en-US" sz="1800" smtClean="0"/>
              <a:t>|</a:t>
            </a:r>
            <a:r>
              <a:rPr lang="en-US" sz="1800" smtClean="0">
                <a:sym typeface="Symbol" charset="2"/>
              </a:rPr>
              <a:t></a:t>
            </a:r>
            <a:r>
              <a:rPr lang="en-US" sz="1800" smtClean="0"/>
              <a:t> </a:t>
            </a:r>
            <a:r>
              <a:rPr lang="en-US" sz="1800" b="1" i="1" smtClean="0">
                <a:solidFill>
                  <a:srgbClr val="993300"/>
                </a:solidFill>
              </a:rPr>
              <a:t>p</a:t>
            </a:r>
            <a:r>
              <a:rPr lang="en-US" sz="1800" smtClean="0"/>
              <a:t>, support(</a:t>
            </a:r>
            <a:r>
              <a:rPr lang="en-US" sz="1800" smtClean="0">
                <a:sym typeface="Symbol" charset="2"/>
              </a:rPr>
              <a:t>)</a:t>
            </a:r>
            <a:r>
              <a:rPr lang="en-US" sz="1800" b="1" i="1" smtClean="0">
                <a:solidFill>
                  <a:srgbClr val="993300"/>
                </a:solidFill>
                <a:sym typeface="Symbol" charset="2"/>
              </a:rPr>
              <a:t>k</a:t>
            </a:r>
            <a:r>
              <a:rPr lang="en-US" sz="1800" smtClean="0">
                <a:sym typeface="Symbol" charset="2"/>
              </a:rPr>
              <a:t> or</a:t>
            </a:r>
            <a:r>
              <a:rPr lang="en-US" sz="1800" smtClean="0"/>
              <a:t> P(</a:t>
            </a:r>
            <a:r>
              <a:rPr lang="en-US" sz="1800" smtClean="0">
                <a:sym typeface="Symbol" charset="2"/>
              </a:rPr>
              <a:t></a:t>
            </a:r>
            <a:r>
              <a:rPr lang="en-US" sz="1800" smtClean="0">
                <a:sym typeface="Wingdings" charset="2"/>
              </a:rPr>
              <a:t>e</a:t>
            </a:r>
            <a:r>
              <a:rPr lang="en-US" sz="1800" smtClean="0">
                <a:sym typeface="Symbol" charset="2"/>
              </a:rPr>
              <a:t>)</a:t>
            </a:r>
            <a:r>
              <a:rPr lang="en-US" sz="1800" b="1" i="1" smtClean="0">
                <a:solidFill>
                  <a:srgbClr val="993300"/>
                </a:solidFill>
                <a:sym typeface="Symbol" charset="2"/>
              </a:rPr>
              <a:t>h</a:t>
            </a:r>
          </a:p>
          <a:p>
            <a:pPr marL="649288" lvl="1" indent="-177800" eaLnBrk="1" hangingPunct="1">
              <a:lnSpc>
                <a:spcPct val="80000"/>
              </a:lnSpc>
              <a:buFont typeface="Wingdings" charset="2"/>
              <a:buNone/>
            </a:pPr>
            <a:endParaRPr lang="en-US" sz="1800" b="1" smtClean="0">
              <a:solidFill>
                <a:srgbClr val="993300"/>
              </a:solidFill>
              <a:sym typeface="Symbol" charset="2"/>
            </a:endParaRPr>
          </a:p>
          <a:p>
            <a:pPr eaLnBrk="1" hangingPunct="1">
              <a:lnSpc>
                <a:spcPct val="80000"/>
              </a:lnSpc>
            </a:pPr>
            <a:r>
              <a:rPr lang="en-US" sz="2000" b="1" smtClean="0">
                <a:sym typeface="Symbol" charset="2"/>
              </a:rPr>
              <a:t>Utility measure: loss of nuggets</a:t>
            </a:r>
          </a:p>
          <a:p>
            <a:pPr marL="649288" lvl="1" indent="-177800" eaLnBrk="1" hangingPunct="1">
              <a:lnSpc>
                <a:spcPct val="80000"/>
              </a:lnSpc>
              <a:buFont typeface="Wingdings" charset="2"/>
              <a:buNone/>
            </a:pPr>
            <a:r>
              <a:rPr lang="en-US" sz="1800" smtClean="0">
                <a:sym typeface="Symbol" charset="2"/>
              </a:rPr>
              <a:t>Frequent itemsets are information </a:t>
            </a:r>
            <a:r>
              <a:rPr lang="en-US" sz="1800" b="1" smtClean="0">
                <a:solidFill>
                  <a:srgbClr val="800000"/>
                </a:solidFill>
                <a:sym typeface="Symbol" charset="2"/>
              </a:rPr>
              <a:t>nuggets </a:t>
            </a:r>
            <a:r>
              <a:rPr lang="en-US" sz="1800" smtClean="0">
                <a:sym typeface="Symbol" charset="2"/>
              </a:rPr>
              <a:t>for transaction database, and important for many data mining applications</a:t>
            </a:r>
          </a:p>
          <a:p>
            <a:pPr marL="649288" lvl="1" indent="-177800" eaLnBrk="1" hangingPunct="1">
              <a:lnSpc>
                <a:spcPct val="80000"/>
              </a:lnSpc>
              <a:buFont typeface="Wingdings" charset="2"/>
              <a:buNone/>
            </a:pPr>
            <a:endParaRPr lang="en-US" sz="1800" smtClean="0">
              <a:sym typeface="Symbol" charset="2"/>
            </a:endParaRPr>
          </a:p>
          <a:p>
            <a:pPr eaLnBrk="1" hangingPunct="1">
              <a:lnSpc>
                <a:spcPct val="80000"/>
              </a:lnSpc>
            </a:pPr>
            <a:r>
              <a:rPr lang="en-US" sz="2000" b="1" smtClean="0">
                <a:sym typeface="Symbol" charset="2"/>
              </a:rPr>
              <a:t>The choice of anonymization method</a:t>
            </a:r>
          </a:p>
          <a:p>
            <a:pPr marL="649288" lvl="1" indent="-177800" eaLnBrk="1" hangingPunct="1">
              <a:lnSpc>
                <a:spcPct val="80000"/>
              </a:lnSpc>
            </a:pPr>
            <a:r>
              <a:rPr lang="en-US" sz="1800" smtClean="0">
                <a:sym typeface="Symbol" charset="2"/>
              </a:rPr>
              <a:t>pertubation - lost truthfulness of the data, NO</a:t>
            </a:r>
          </a:p>
          <a:p>
            <a:pPr marL="649288" lvl="1" indent="-177800" eaLnBrk="1" hangingPunct="1">
              <a:lnSpc>
                <a:spcPct val="80000"/>
              </a:lnSpc>
            </a:pPr>
            <a:r>
              <a:rPr lang="en-US" sz="1800" smtClean="0">
                <a:sym typeface="Symbol" charset="2"/>
              </a:rPr>
              <a:t>item generalization – require a item hierarchy which may not exist in many applications, NO. </a:t>
            </a:r>
          </a:p>
          <a:p>
            <a:pPr marL="649288" lvl="1" indent="-177800" eaLnBrk="1" hangingPunct="1">
              <a:lnSpc>
                <a:spcPct val="80000"/>
              </a:lnSpc>
            </a:pPr>
            <a:r>
              <a:rPr lang="en-US" sz="1800" b="1" smtClean="0">
                <a:solidFill>
                  <a:srgbClr val="993300"/>
                </a:solidFill>
                <a:sym typeface="Symbol" charset="2"/>
              </a:rPr>
              <a:t>item suppression</a:t>
            </a:r>
            <a:r>
              <a:rPr lang="en-US" sz="1800" smtClean="0">
                <a:sym typeface="Symbol" charset="2"/>
              </a:rPr>
              <a:t> – preserve itemset support, critical for many data mining applications, YES</a:t>
            </a:r>
          </a:p>
          <a:p>
            <a:pPr marL="649288" lvl="1" indent="-177800" eaLnBrk="1" hangingPunct="1">
              <a:lnSpc>
                <a:spcPct val="80000"/>
              </a:lnSpc>
            </a:pPr>
            <a:endParaRPr lang="en-US" sz="1800" smtClean="0">
              <a:sym typeface="Symbol" charset="2"/>
            </a:endParaRPr>
          </a:p>
          <a:p>
            <a:pPr marL="649288" lvl="1" indent="-177800" eaLnBrk="1" hangingPunct="1">
              <a:lnSpc>
                <a:spcPct val="80000"/>
              </a:lnSpc>
              <a:buFont typeface="Wingdings" charset="2"/>
              <a:buNone/>
            </a:pPr>
            <a:endParaRPr lang="en-US" altLang="zh-CN" sz="2500" smtClean="0">
              <a:ea typeface="宋体" charset="-122"/>
            </a:endParaRPr>
          </a:p>
          <a:p>
            <a:pPr eaLnBrk="1" hangingPunct="1">
              <a:lnSpc>
                <a:spcPct val="80000"/>
              </a:lnSpc>
            </a:pPr>
            <a:endParaRPr lang="en-US" sz="2400" smtClean="0"/>
          </a:p>
          <a:p>
            <a:pPr marL="649288" lvl="1" indent="-177800" eaLnBrk="1" hangingPunct="1">
              <a:lnSpc>
                <a:spcPct val="80000"/>
              </a:lnSpc>
              <a:buFont typeface="Wingdings" charset="2"/>
              <a:buNone/>
            </a:pPr>
            <a:endParaRPr lang="en-US" sz="1800" smtClean="0"/>
          </a:p>
        </p:txBody>
      </p:sp>
      <p:sp>
        <p:nvSpPr>
          <p:cNvPr id="5" name="AutoShape 7"/>
          <p:cNvSpPr>
            <a:spLocks/>
          </p:cNvSpPr>
          <p:nvPr/>
        </p:nvSpPr>
        <p:spPr bwMode="auto">
          <a:xfrm>
            <a:off x="6019800" y="2133600"/>
            <a:ext cx="2590800" cy="990600"/>
          </a:xfrm>
          <a:prstGeom prst="callout1">
            <a:avLst>
              <a:gd name="adj1" fmla="val 13634"/>
              <a:gd name="adj2" fmla="val -2704"/>
              <a:gd name="adj3" fmla="val 114912"/>
              <a:gd name="adj4" fmla="val -14593"/>
            </a:avLst>
          </a:prstGeom>
          <a:solidFill>
            <a:srgbClr val="FFFFCC"/>
          </a:solidFill>
          <a:ln w="9525">
            <a:solidFill>
              <a:schemeClr val="tx1"/>
            </a:solidFill>
            <a:miter lim="800000"/>
            <a:headEnd/>
            <a:tailEnd/>
          </a:ln>
        </p:spPr>
        <p:txBody>
          <a:bodyPr anchor="ctr" anchorCtr="1"/>
          <a:lstStyle/>
          <a:p>
            <a:r>
              <a:rPr lang="en-US" sz="1400" b="0">
                <a:solidFill>
                  <a:srgbClr val="000000"/>
                </a:solidFill>
              </a:rPr>
              <a:t>High-dimensional utility measure, </a:t>
            </a:r>
          </a:p>
          <a:p>
            <a:r>
              <a:rPr lang="en-US" sz="1400" b="0">
                <a:solidFill>
                  <a:srgbClr val="000000"/>
                </a:solidFill>
              </a:rPr>
              <a:t>preserving associations rather than items. </a:t>
            </a:r>
            <a:endParaRPr lang="en-US"/>
          </a:p>
          <a:p>
            <a:pPr algn="ctr"/>
            <a:endParaRPr lang="en-US"/>
          </a:p>
        </p:txBody>
      </p:sp>
    </p:spTree>
    <p:custDataLst>
      <p:tags r:id="rId1"/>
    </p:custDataLst>
  </p:cSld>
  <p:clrMapOvr>
    <a:masterClrMapping/>
  </p:clrMapOvr>
  <p:transition advTm="63197"/>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9" name="Rectangle 2"/>
          <p:cNvSpPr>
            <a:spLocks noGrp="1" noChangeArrowheads="1"/>
          </p:cNvSpPr>
          <p:nvPr>
            <p:ph type="title"/>
          </p:nvPr>
        </p:nvSpPr>
        <p:spPr>
          <a:xfrm>
            <a:off x="228600" y="228600"/>
            <a:ext cx="7848600" cy="682625"/>
          </a:xfrm>
        </p:spPr>
        <p:txBody>
          <a:bodyPr/>
          <a:lstStyle/>
          <a:p>
            <a:pPr eaLnBrk="1" hangingPunct="1"/>
            <a:r>
              <a:rPr lang="en-US" sz="3000" smtClean="0"/>
              <a:t>The problem and a greedy framework</a:t>
            </a:r>
            <a:r>
              <a:rPr lang="en-US" sz="3400" smtClean="0"/>
              <a:t>	</a:t>
            </a:r>
          </a:p>
        </p:txBody>
      </p:sp>
      <p:sp>
        <p:nvSpPr>
          <p:cNvPr id="45060" name="Rectangle 3"/>
          <p:cNvSpPr>
            <a:spLocks noGrp="1" noChangeArrowheads="1"/>
          </p:cNvSpPr>
          <p:nvPr>
            <p:ph type="body" sz="half" idx="1"/>
          </p:nvPr>
        </p:nvSpPr>
        <p:spPr>
          <a:xfrm>
            <a:off x="533400" y="1219200"/>
            <a:ext cx="8001000" cy="5029200"/>
          </a:xfrm>
        </p:spPr>
        <p:txBody>
          <a:bodyPr/>
          <a:lstStyle/>
          <a:p>
            <a:pPr eaLnBrk="1" hangingPunct="1">
              <a:lnSpc>
                <a:spcPct val="90000"/>
              </a:lnSpc>
            </a:pPr>
            <a:r>
              <a:rPr lang="en-US" sz="2000" b="1" smtClean="0">
                <a:sym typeface="Symbol" charset="2"/>
              </a:rPr>
              <a:t>Optimal Coherence ( NP-hard Problem) : </a:t>
            </a:r>
          </a:p>
          <a:p>
            <a:pPr marL="649288" lvl="1" indent="-177800" eaLnBrk="1" hangingPunct="1">
              <a:lnSpc>
                <a:spcPct val="90000"/>
              </a:lnSpc>
              <a:buFont typeface="Wingdings" charset="2"/>
              <a:buNone/>
            </a:pPr>
            <a:r>
              <a:rPr lang="en-US" sz="1800" b="1" smtClean="0">
                <a:sym typeface="Symbol" charset="2"/>
              </a:rPr>
              <a:t>	Suppress a set of items so that </a:t>
            </a:r>
            <a:r>
              <a:rPr lang="en-US" sz="1800" b="1" smtClean="0">
                <a:solidFill>
                  <a:srgbClr val="993300"/>
                </a:solidFill>
                <a:sym typeface="Symbol" charset="2"/>
              </a:rPr>
              <a:t>all the moles are eliminated</a:t>
            </a:r>
            <a:r>
              <a:rPr lang="en-US" sz="1800" b="1" smtClean="0">
                <a:sym typeface="Symbol" charset="2"/>
              </a:rPr>
              <a:t> while </a:t>
            </a:r>
            <a:r>
              <a:rPr lang="en-US" sz="1800" b="1" smtClean="0">
                <a:solidFill>
                  <a:srgbClr val="993300"/>
                </a:solidFill>
                <a:sym typeface="Symbol" charset="2"/>
              </a:rPr>
              <a:t>preserving as much as nuggets</a:t>
            </a:r>
            <a:r>
              <a:rPr lang="en-US" sz="1800" b="1" smtClean="0">
                <a:sym typeface="Symbol" charset="2"/>
              </a:rPr>
              <a:t>.</a:t>
            </a:r>
          </a:p>
          <a:p>
            <a:pPr marL="649288" lvl="1" indent="-177800" eaLnBrk="1" hangingPunct="1">
              <a:lnSpc>
                <a:spcPct val="90000"/>
              </a:lnSpc>
              <a:buFont typeface="Wingdings" charset="2"/>
              <a:buNone/>
            </a:pPr>
            <a:endParaRPr lang="en-US" sz="1800" b="1" smtClean="0"/>
          </a:p>
          <a:p>
            <a:pPr eaLnBrk="1" hangingPunct="1">
              <a:lnSpc>
                <a:spcPct val="90000"/>
              </a:lnSpc>
            </a:pPr>
            <a:r>
              <a:rPr lang="en-US" sz="2000" b="1" smtClean="0"/>
              <a:t>A greedy approach: </a:t>
            </a:r>
          </a:p>
          <a:p>
            <a:pPr marL="649288" lvl="1" indent="-177800" eaLnBrk="1" hangingPunct="1">
              <a:lnSpc>
                <a:spcPct val="90000"/>
              </a:lnSpc>
              <a:buFont typeface="Wingdings" charset="2"/>
              <a:buNone/>
            </a:pPr>
            <a:r>
              <a:rPr lang="en-US" sz="1800" smtClean="0"/>
              <a:t>In each round, suppress one item v with maximal </a:t>
            </a:r>
          </a:p>
          <a:p>
            <a:pPr marL="649288" lvl="1" indent="-177800" eaLnBrk="1" hangingPunct="1">
              <a:lnSpc>
                <a:spcPct val="90000"/>
              </a:lnSpc>
              <a:buFont typeface="Wingdings" charset="2"/>
              <a:buNone/>
            </a:pPr>
            <a:r>
              <a:rPr lang="en-US" sz="1800" smtClean="0"/>
              <a:t>			</a:t>
            </a:r>
          </a:p>
          <a:p>
            <a:pPr marL="649288" lvl="1" indent="-177800" eaLnBrk="1" hangingPunct="1">
              <a:lnSpc>
                <a:spcPct val="90000"/>
              </a:lnSpc>
              <a:buFont typeface="Wingdings" charset="2"/>
              <a:buNone/>
            </a:pPr>
            <a:endParaRPr lang="en-US" sz="1800" smtClean="0"/>
          </a:p>
          <a:p>
            <a:pPr marL="649288" lvl="1" indent="-177800" eaLnBrk="1" hangingPunct="1">
              <a:lnSpc>
                <a:spcPct val="90000"/>
              </a:lnSpc>
              <a:buFont typeface="Wingdings" charset="2"/>
              <a:buNone/>
            </a:pPr>
            <a:r>
              <a:rPr lang="en-CA" sz="1800" smtClean="0"/>
              <a:t>until coherence is achieved.</a:t>
            </a:r>
            <a:endParaRPr lang="en-US" sz="1800" smtClean="0"/>
          </a:p>
          <a:p>
            <a:pPr marL="649288" lvl="1" indent="-177800" eaLnBrk="1" hangingPunct="1">
              <a:lnSpc>
                <a:spcPct val="90000"/>
              </a:lnSpc>
              <a:buFont typeface="Wingdings" charset="2"/>
              <a:buNone/>
            </a:pPr>
            <a:endParaRPr lang="en-US" sz="1800" smtClean="0"/>
          </a:p>
          <a:p>
            <a:pPr eaLnBrk="1" hangingPunct="1">
              <a:lnSpc>
                <a:spcPct val="90000"/>
              </a:lnSpc>
            </a:pPr>
            <a:r>
              <a:rPr lang="en-US" sz="2000" b="1" smtClean="0"/>
              <a:t>Challenges </a:t>
            </a:r>
          </a:p>
          <a:p>
            <a:pPr marL="649288" lvl="1" indent="-177800" eaLnBrk="1" hangingPunct="1">
              <a:lnSpc>
                <a:spcPct val="90000"/>
              </a:lnSpc>
            </a:pPr>
            <a:r>
              <a:rPr lang="en-US" sz="1800" b="1" smtClean="0">
                <a:sym typeface="Symbol" charset="2"/>
              </a:rPr>
              <a:t> </a:t>
            </a:r>
            <a:r>
              <a:rPr lang="en-US" sz="1800" smtClean="0">
                <a:sym typeface="Symbol" charset="2"/>
              </a:rPr>
              <a:t>The number of moles/nuggets are both exponential</a:t>
            </a:r>
          </a:p>
          <a:p>
            <a:pPr marL="1382713" lvl="2" eaLnBrk="1" hangingPunct="1">
              <a:lnSpc>
                <a:spcPct val="90000"/>
              </a:lnSpc>
              <a:buFont typeface="Wingdings" charset="2"/>
              <a:buNone/>
            </a:pPr>
            <a:r>
              <a:rPr lang="en-US" sz="1700" smtClean="0">
                <a:sym typeface="Symbol" charset="2"/>
              </a:rPr>
              <a:t>10,000 distinct query terms, p=3 </a:t>
            </a:r>
            <a:r>
              <a:rPr lang="en-US" sz="1700" smtClean="0">
                <a:sym typeface="Wingdings" charset="2"/>
              </a:rPr>
              <a:t> potentially 10</a:t>
            </a:r>
            <a:r>
              <a:rPr lang="en-US" sz="1700" baseline="30000" smtClean="0">
                <a:sym typeface="Wingdings" charset="2"/>
              </a:rPr>
              <a:t>12 </a:t>
            </a:r>
            <a:r>
              <a:rPr lang="en-US" sz="1700" smtClean="0">
                <a:sym typeface="Wingdings" charset="2"/>
              </a:rPr>
              <a:t>moles!!</a:t>
            </a:r>
          </a:p>
          <a:p>
            <a:pPr marL="1382713" lvl="2" eaLnBrk="1" hangingPunct="1">
              <a:lnSpc>
                <a:spcPct val="90000"/>
              </a:lnSpc>
              <a:buFont typeface="Wingdings" charset="2"/>
              <a:buNone/>
            </a:pPr>
            <a:endParaRPr lang="en-US" sz="1700" smtClean="0">
              <a:sym typeface="Symbol" charset="2"/>
            </a:endParaRPr>
          </a:p>
          <a:p>
            <a:pPr marL="649288" lvl="1" indent="-177800" eaLnBrk="1" hangingPunct="1">
              <a:lnSpc>
                <a:spcPct val="90000"/>
              </a:lnSpc>
            </a:pPr>
            <a:r>
              <a:rPr lang="en-US" sz="1800" smtClean="0">
                <a:sym typeface="Symbol" charset="2"/>
              </a:rPr>
              <a:t> Suppressing an item will affect other moles/nuggets, so the moles/nuggets have to be maintained and updated efficiently.</a:t>
            </a:r>
          </a:p>
          <a:p>
            <a:pPr marL="649288" lvl="1" indent="-177800" eaLnBrk="1" hangingPunct="1">
              <a:lnSpc>
                <a:spcPct val="90000"/>
              </a:lnSpc>
            </a:pPr>
            <a:endParaRPr lang="en-US" sz="1800" smtClean="0">
              <a:sym typeface="Symbol" charset="2"/>
            </a:endParaRPr>
          </a:p>
          <a:p>
            <a:pPr eaLnBrk="1" hangingPunct="1">
              <a:lnSpc>
                <a:spcPct val="90000"/>
              </a:lnSpc>
              <a:buFont typeface="Wingdings" charset="2"/>
              <a:buNone/>
            </a:pPr>
            <a:endParaRPr lang="en-US" sz="2000" b="1" smtClean="0">
              <a:sym typeface="Symbol" charset="2"/>
            </a:endParaRPr>
          </a:p>
          <a:p>
            <a:pPr marL="1382713" lvl="2" eaLnBrk="1" hangingPunct="1">
              <a:lnSpc>
                <a:spcPct val="90000"/>
              </a:lnSpc>
              <a:buFont typeface="Wingdings" charset="2"/>
              <a:buNone/>
            </a:pPr>
            <a:endParaRPr lang="en-US" sz="1800" b="1" smtClean="0">
              <a:sym typeface="Symbol" charset="2"/>
            </a:endParaRPr>
          </a:p>
          <a:p>
            <a:pPr marL="1382713" lvl="2" eaLnBrk="1" hangingPunct="1">
              <a:lnSpc>
                <a:spcPct val="90000"/>
              </a:lnSpc>
            </a:pPr>
            <a:endParaRPr lang="en-US" sz="1700" b="1" smtClean="0">
              <a:sym typeface="Symbol" charset="2"/>
            </a:endParaRPr>
          </a:p>
          <a:p>
            <a:pPr marL="649288" lvl="1" indent="-177800" eaLnBrk="1" hangingPunct="1">
              <a:lnSpc>
                <a:spcPct val="90000"/>
              </a:lnSpc>
            </a:pPr>
            <a:endParaRPr lang="en-US" sz="1800" b="1" smtClean="0">
              <a:sym typeface="Symbol" charset="2"/>
            </a:endParaRPr>
          </a:p>
          <a:p>
            <a:pPr marL="649288" lvl="1" indent="-177800" eaLnBrk="1" hangingPunct="1">
              <a:lnSpc>
                <a:spcPct val="90000"/>
              </a:lnSpc>
            </a:pPr>
            <a:endParaRPr lang="en-US" sz="1800" b="1" smtClean="0">
              <a:sym typeface="Symbol" charset="2"/>
            </a:endParaRPr>
          </a:p>
          <a:p>
            <a:pPr marL="649288" lvl="1" indent="-177800" eaLnBrk="1" hangingPunct="1">
              <a:lnSpc>
                <a:spcPct val="90000"/>
              </a:lnSpc>
              <a:buFont typeface="Wingdings" charset="2"/>
              <a:buNone/>
            </a:pPr>
            <a:endParaRPr lang="en-US" sz="1800" b="1" i="1" smtClean="0">
              <a:sym typeface="Symbol" charset="2"/>
            </a:endParaRPr>
          </a:p>
          <a:p>
            <a:pPr marL="1382713" lvl="2" eaLnBrk="1" hangingPunct="1">
              <a:lnSpc>
                <a:spcPct val="90000"/>
              </a:lnSpc>
            </a:pPr>
            <a:endParaRPr lang="en-US" sz="1700" smtClean="0"/>
          </a:p>
          <a:p>
            <a:pPr marL="649288" lvl="1" indent="-177800" eaLnBrk="1" hangingPunct="1">
              <a:lnSpc>
                <a:spcPct val="90000"/>
              </a:lnSpc>
            </a:pPr>
            <a:endParaRPr lang="en-US" sz="2200" smtClean="0"/>
          </a:p>
          <a:p>
            <a:pPr marL="649288" lvl="1" indent="-177800" eaLnBrk="1" hangingPunct="1">
              <a:lnSpc>
                <a:spcPct val="90000"/>
              </a:lnSpc>
            </a:pPr>
            <a:endParaRPr lang="en-US" sz="1800" b="1" smtClean="0"/>
          </a:p>
          <a:p>
            <a:pPr marL="649288" lvl="1" indent="-177800" eaLnBrk="1" hangingPunct="1">
              <a:lnSpc>
                <a:spcPct val="90000"/>
              </a:lnSpc>
            </a:pPr>
            <a:endParaRPr lang="en-US" altLang="zh-CN" sz="1800" smtClean="0">
              <a:ea typeface="宋体" charset="-122"/>
            </a:endParaRPr>
          </a:p>
          <a:p>
            <a:pPr marL="649288" lvl="1" indent="-177800" eaLnBrk="1" hangingPunct="1">
              <a:lnSpc>
                <a:spcPct val="90000"/>
              </a:lnSpc>
              <a:buFont typeface="Wingdings" charset="2"/>
              <a:buNone/>
            </a:pPr>
            <a:endParaRPr lang="en-US" altLang="zh-CN" sz="2300" smtClean="0">
              <a:ea typeface="宋体" charset="-122"/>
            </a:endParaRPr>
          </a:p>
          <a:p>
            <a:pPr eaLnBrk="1" hangingPunct="1">
              <a:lnSpc>
                <a:spcPct val="90000"/>
              </a:lnSpc>
            </a:pPr>
            <a:endParaRPr lang="en-US" sz="2400" smtClean="0"/>
          </a:p>
          <a:p>
            <a:pPr marL="649288" lvl="1" indent="-177800" eaLnBrk="1" hangingPunct="1">
              <a:lnSpc>
                <a:spcPct val="90000"/>
              </a:lnSpc>
              <a:buFont typeface="Wingdings" charset="2"/>
              <a:buNone/>
            </a:pPr>
            <a:endParaRPr lang="en-US" sz="1800" smtClean="0"/>
          </a:p>
        </p:txBody>
      </p:sp>
      <p:graphicFrame>
        <p:nvGraphicFramePr>
          <p:cNvPr id="45058" name="Object 2"/>
          <p:cNvGraphicFramePr>
            <a:graphicFrameLocks noChangeAspect="1"/>
          </p:cNvGraphicFramePr>
          <p:nvPr/>
        </p:nvGraphicFramePr>
        <p:xfrm>
          <a:off x="2901950" y="3067050"/>
          <a:ext cx="1816100" cy="611188"/>
        </p:xfrm>
        <a:graphic>
          <a:graphicData uri="http://schemas.openxmlformats.org/presentationml/2006/ole">
            <p:oleObj spid="_x0000_s45058" name="Equation" r:id="rId4" imgW="1168400" imgH="393700" progId="Equation.3">
              <p:embed/>
            </p:oleObj>
          </a:graphicData>
        </a:graphic>
      </p:graphicFrame>
      <p:sp>
        <p:nvSpPr>
          <p:cNvPr id="45061" name="AutoShape 6"/>
          <p:cNvSpPr>
            <a:spLocks/>
          </p:cNvSpPr>
          <p:nvPr/>
        </p:nvSpPr>
        <p:spPr bwMode="auto">
          <a:xfrm>
            <a:off x="5638800" y="3124200"/>
            <a:ext cx="2286000" cy="549275"/>
          </a:xfrm>
          <a:prstGeom prst="callout1">
            <a:avLst>
              <a:gd name="adj1" fmla="val 20810"/>
              <a:gd name="adj2" fmla="val -3333"/>
              <a:gd name="adj3" fmla="val 20810"/>
              <a:gd name="adj4" fmla="val -42708"/>
            </a:avLst>
          </a:prstGeom>
          <a:solidFill>
            <a:srgbClr val="FFFFCC"/>
          </a:solidFill>
          <a:ln w="9525">
            <a:solidFill>
              <a:schemeClr val="tx1"/>
            </a:solidFill>
            <a:miter lim="800000"/>
            <a:headEnd/>
            <a:tailEnd/>
          </a:ln>
        </p:spPr>
        <p:txBody>
          <a:bodyPr/>
          <a:lstStyle/>
          <a:p>
            <a:pPr algn="ctr"/>
            <a:r>
              <a:rPr lang="en-US" sz="1400">
                <a:solidFill>
                  <a:srgbClr val="993300"/>
                </a:solidFill>
              </a:rPr>
              <a:t>Maximize the moles suppressed</a:t>
            </a:r>
            <a:endParaRPr lang="en-US">
              <a:solidFill>
                <a:srgbClr val="993300"/>
              </a:solidFill>
            </a:endParaRPr>
          </a:p>
          <a:p>
            <a:pPr algn="ctr"/>
            <a:endParaRPr lang="en-US"/>
          </a:p>
        </p:txBody>
      </p:sp>
      <p:sp>
        <p:nvSpPr>
          <p:cNvPr id="45062" name="AutoShape 7"/>
          <p:cNvSpPr>
            <a:spLocks/>
          </p:cNvSpPr>
          <p:nvPr/>
        </p:nvSpPr>
        <p:spPr bwMode="auto">
          <a:xfrm>
            <a:off x="5334000" y="3733800"/>
            <a:ext cx="2362200" cy="457200"/>
          </a:xfrm>
          <a:prstGeom prst="callout1">
            <a:avLst>
              <a:gd name="adj1" fmla="val 25000"/>
              <a:gd name="adj2" fmla="val -3227"/>
              <a:gd name="adj3" fmla="val -58333"/>
              <a:gd name="adj4" fmla="val -21306"/>
            </a:avLst>
          </a:prstGeom>
          <a:solidFill>
            <a:srgbClr val="FFFFCC"/>
          </a:solidFill>
          <a:ln w="9525">
            <a:solidFill>
              <a:schemeClr val="tx1"/>
            </a:solidFill>
            <a:miter lim="800000"/>
            <a:headEnd/>
            <a:tailEnd/>
          </a:ln>
        </p:spPr>
        <p:txBody>
          <a:bodyPr/>
          <a:lstStyle/>
          <a:p>
            <a:pPr algn="ctr"/>
            <a:r>
              <a:rPr lang="en-US" sz="1400">
                <a:solidFill>
                  <a:srgbClr val="993300"/>
                </a:solidFill>
              </a:rPr>
              <a:t>Minimize the loss of nuggets</a:t>
            </a:r>
            <a:endParaRPr lang="en-US">
              <a:solidFill>
                <a:srgbClr val="993300"/>
              </a:solidFill>
            </a:endParaRPr>
          </a:p>
          <a:p>
            <a:pPr algn="ctr"/>
            <a:endParaRPr lang="en-US"/>
          </a:p>
        </p:txBody>
      </p:sp>
      <p:sp>
        <p:nvSpPr>
          <p:cNvPr id="45063" name="Line 8"/>
          <p:cNvSpPr>
            <a:spLocks noChangeShapeType="1"/>
          </p:cNvSpPr>
          <p:nvPr/>
        </p:nvSpPr>
        <p:spPr bwMode="auto">
          <a:xfrm>
            <a:off x="304800" y="990600"/>
            <a:ext cx="8229600" cy="0"/>
          </a:xfrm>
          <a:prstGeom prst="line">
            <a:avLst/>
          </a:prstGeom>
          <a:noFill/>
          <a:ln w="12700">
            <a:solidFill>
              <a:schemeClr val="accent2"/>
            </a:solidFill>
            <a:round/>
            <a:headEnd/>
            <a:tailEnd/>
          </a:ln>
        </p:spPr>
        <p:txBody>
          <a:bodyPr/>
          <a:lstStyle/>
          <a:p>
            <a:endParaRPr lang="en-CA"/>
          </a:p>
        </p:txBody>
      </p:sp>
      <p:sp>
        <p:nvSpPr>
          <p:cNvPr id="45064" name="Rectangle 9"/>
          <p:cNvSpPr>
            <a:spLocks noChangeArrowheads="1"/>
          </p:cNvSpPr>
          <p:nvPr/>
        </p:nvSpPr>
        <p:spPr bwMode="auto">
          <a:xfrm flipV="1">
            <a:off x="457200" y="990600"/>
            <a:ext cx="5867400" cy="76200"/>
          </a:xfrm>
          <a:prstGeom prst="rect">
            <a:avLst/>
          </a:prstGeom>
          <a:solidFill>
            <a:schemeClr val="accent2"/>
          </a:solidFill>
          <a:ln w="9525">
            <a:noFill/>
            <a:miter lim="800000"/>
            <a:headEnd/>
            <a:tailEnd/>
          </a:ln>
        </p:spPr>
        <p:txBody>
          <a:bodyPr rot="10800000" wrap="none" anchor="ctr"/>
          <a:lstStyle/>
          <a:p>
            <a:pPr algn="ctr"/>
            <a:endParaRPr lang="en-US">
              <a:solidFill>
                <a:schemeClr val="accent2"/>
              </a:solidFill>
            </a:endParaRPr>
          </a:p>
        </p:txBody>
      </p:sp>
    </p:spTree>
  </p:cSld>
  <p:clrMapOvr>
    <a:masterClrMapping/>
  </p:clrMapOvr>
  <p:transition advTm="54754"/>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533400" y="307975"/>
            <a:ext cx="7772400" cy="606425"/>
          </a:xfrm>
        </p:spPr>
        <p:txBody>
          <a:bodyPr/>
          <a:lstStyle/>
          <a:p>
            <a:pPr eaLnBrk="1" hangingPunct="1"/>
            <a:r>
              <a:rPr lang="en-US" sz="2200" smtClean="0"/>
              <a:t>Solution – Border Approach </a:t>
            </a:r>
            <a:r>
              <a:rPr lang="en-US" sz="2600" smtClean="0"/>
              <a:t>	</a:t>
            </a:r>
          </a:p>
        </p:txBody>
      </p:sp>
      <p:sp>
        <p:nvSpPr>
          <p:cNvPr id="303107" name="Rectangle 3"/>
          <p:cNvSpPr>
            <a:spLocks noGrp="1" noChangeArrowheads="1"/>
          </p:cNvSpPr>
          <p:nvPr>
            <p:ph type="body" sz="half" idx="1"/>
          </p:nvPr>
        </p:nvSpPr>
        <p:spPr>
          <a:xfrm>
            <a:off x="685800" y="5791200"/>
            <a:ext cx="7239000" cy="838200"/>
          </a:xfrm>
        </p:spPr>
        <p:txBody>
          <a:bodyPr/>
          <a:lstStyle/>
          <a:p>
            <a:pPr eaLnBrk="1" hangingPunct="1">
              <a:buFont typeface="Wingdings" charset="2"/>
              <a:buNone/>
            </a:pPr>
            <a:r>
              <a:rPr lang="en-CA" sz="1700" smtClean="0">
                <a:sym typeface="Symbol" charset="2"/>
              </a:rPr>
              <a:t>	</a:t>
            </a:r>
            <a:r>
              <a:rPr lang="en-CA" sz="1700" b="1" smtClean="0">
                <a:sym typeface="Symbol" charset="2"/>
              </a:rPr>
              <a:t>Key contribution</a:t>
            </a:r>
            <a:r>
              <a:rPr lang="en-CA" sz="1700" smtClean="0">
                <a:sym typeface="Symbol" charset="2"/>
              </a:rPr>
              <a:t>: an efficient border-based counting algorithm: never enumerating all the moles and nuggets </a:t>
            </a:r>
          </a:p>
          <a:p>
            <a:pPr marL="649288" lvl="1" indent="-177800" eaLnBrk="1" hangingPunct="1"/>
            <a:endParaRPr lang="en-US" sz="1800" smtClean="0"/>
          </a:p>
        </p:txBody>
      </p:sp>
      <p:sp>
        <p:nvSpPr>
          <p:cNvPr id="47108" name="Line 5"/>
          <p:cNvSpPr>
            <a:spLocks noChangeShapeType="1"/>
          </p:cNvSpPr>
          <p:nvPr/>
        </p:nvSpPr>
        <p:spPr bwMode="auto">
          <a:xfrm>
            <a:off x="304800" y="990600"/>
            <a:ext cx="8229600" cy="0"/>
          </a:xfrm>
          <a:prstGeom prst="line">
            <a:avLst/>
          </a:prstGeom>
          <a:noFill/>
          <a:ln w="12700">
            <a:solidFill>
              <a:schemeClr val="accent2"/>
            </a:solidFill>
            <a:round/>
            <a:headEnd/>
            <a:tailEnd/>
          </a:ln>
        </p:spPr>
        <p:txBody>
          <a:bodyPr/>
          <a:lstStyle/>
          <a:p>
            <a:endParaRPr lang="en-CA"/>
          </a:p>
        </p:txBody>
      </p:sp>
      <p:sp>
        <p:nvSpPr>
          <p:cNvPr id="47109" name="Rectangle 6"/>
          <p:cNvSpPr>
            <a:spLocks noChangeArrowheads="1"/>
          </p:cNvSpPr>
          <p:nvPr/>
        </p:nvSpPr>
        <p:spPr bwMode="auto">
          <a:xfrm flipV="1">
            <a:off x="457200" y="990600"/>
            <a:ext cx="5867400" cy="76200"/>
          </a:xfrm>
          <a:prstGeom prst="rect">
            <a:avLst/>
          </a:prstGeom>
          <a:solidFill>
            <a:schemeClr val="accent2"/>
          </a:solidFill>
          <a:ln w="9525">
            <a:noFill/>
            <a:miter lim="800000"/>
            <a:headEnd/>
            <a:tailEnd/>
          </a:ln>
        </p:spPr>
        <p:txBody>
          <a:bodyPr rot="10800000" wrap="none" anchor="ctr"/>
          <a:lstStyle/>
          <a:p>
            <a:pPr algn="ctr"/>
            <a:endParaRPr lang="en-US">
              <a:solidFill>
                <a:schemeClr val="accent2"/>
              </a:solidFill>
            </a:endParaRPr>
          </a:p>
        </p:txBody>
      </p:sp>
      <p:sp>
        <p:nvSpPr>
          <p:cNvPr id="47110" name="Text Box 7"/>
          <p:cNvSpPr txBox="1">
            <a:spLocks noChangeArrowheads="1"/>
          </p:cNvSpPr>
          <p:nvPr/>
        </p:nvSpPr>
        <p:spPr bwMode="auto">
          <a:xfrm>
            <a:off x="1905000" y="1924050"/>
            <a:ext cx="2590800" cy="1200150"/>
          </a:xfrm>
          <a:prstGeom prst="rect">
            <a:avLst/>
          </a:prstGeom>
          <a:noFill/>
          <a:ln w="9525">
            <a:solidFill>
              <a:schemeClr val="tx1"/>
            </a:solidFill>
            <a:miter lim="800000"/>
            <a:headEnd/>
            <a:tailEnd/>
          </a:ln>
        </p:spPr>
        <p:txBody>
          <a:bodyPr>
            <a:spAutoFit/>
          </a:bodyPr>
          <a:lstStyle/>
          <a:p>
            <a:r>
              <a:rPr lang="en-CA"/>
              <a:t> </a:t>
            </a:r>
            <a:r>
              <a:rPr lang="en-CA">
                <a:solidFill>
                  <a:srgbClr val="003399"/>
                </a:solidFill>
              </a:rPr>
              <a:t>ae, abe, aef, abef</a:t>
            </a:r>
            <a:r>
              <a:rPr lang="en-CA"/>
              <a:t> </a:t>
            </a:r>
          </a:p>
          <a:p>
            <a:r>
              <a:rPr lang="en-CA">
                <a:solidFill>
                  <a:srgbClr val="339933"/>
                </a:solidFill>
              </a:rPr>
              <a:t> </a:t>
            </a:r>
            <a:r>
              <a:rPr lang="en-CA">
                <a:solidFill>
                  <a:srgbClr val="800000"/>
                </a:solidFill>
              </a:rPr>
              <a:t>af,  abf, afg, abfg</a:t>
            </a:r>
          </a:p>
          <a:p>
            <a:r>
              <a:rPr lang="en-CA"/>
              <a:t> </a:t>
            </a:r>
            <a:r>
              <a:rPr lang="en-CA">
                <a:solidFill>
                  <a:srgbClr val="006600"/>
                </a:solidFill>
              </a:rPr>
              <a:t>ag, abg</a:t>
            </a:r>
            <a:r>
              <a:rPr lang="en-CA"/>
              <a:t> </a:t>
            </a:r>
          </a:p>
          <a:p>
            <a:r>
              <a:rPr lang="en-CA"/>
              <a:t> be, bef</a:t>
            </a:r>
          </a:p>
        </p:txBody>
      </p:sp>
      <p:sp>
        <p:nvSpPr>
          <p:cNvPr id="47111" name="Text Box 11"/>
          <p:cNvSpPr txBox="1">
            <a:spLocks noChangeArrowheads="1"/>
          </p:cNvSpPr>
          <p:nvPr/>
        </p:nvSpPr>
        <p:spPr bwMode="auto">
          <a:xfrm>
            <a:off x="304800" y="2387600"/>
            <a:ext cx="1012825" cy="517525"/>
          </a:xfrm>
          <a:prstGeom prst="rect">
            <a:avLst/>
          </a:prstGeom>
          <a:noFill/>
          <a:ln w="9525">
            <a:noFill/>
            <a:miter lim="800000"/>
            <a:headEnd/>
            <a:tailEnd/>
          </a:ln>
        </p:spPr>
        <p:txBody>
          <a:bodyPr wrap="none">
            <a:spAutoFit/>
          </a:bodyPr>
          <a:lstStyle/>
          <a:p>
            <a:r>
              <a:rPr lang="en-CA" sz="1400"/>
              <a:t>Moles/</a:t>
            </a:r>
          </a:p>
          <a:p>
            <a:r>
              <a:rPr lang="en-CA" sz="1400"/>
              <a:t>Nuggets</a:t>
            </a:r>
            <a:endParaRPr lang="en-US" sz="1400"/>
          </a:p>
        </p:txBody>
      </p:sp>
      <p:grpSp>
        <p:nvGrpSpPr>
          <p:cNvPr id="2" name="Group 36"/>
          <p:cNvGrpSpPr>
            <a:grpSpLocks/>
          </p:cNvGrpSpPr>
          <p:nvPr/>
        </p:nvGrpSpPr>
        <p:grpSpPr bwMode="auto">
          <a:xfrm>
            <a:off x="152400" y="2524125"/>
            <a:ext cx="5334000" cy="2657475"/>
            <a:chOff x="96" y="1590"/>
            <a:chExt cx="3360" cy="1674"/>
          </a:xfrm>
        </p:grpSpPr>
        <p:grpSp>
          <p:nvGrpSpPr>
            <p:cNvPr id="47123" name="Group 34"/>
            <p:cNvGrpSpPr>
              <a:grpSpLocks/>
            </p:cNvGrpSpPr>
            <p:nvPr/>
          </p:nvGrpSpPr>
          <p:grpSpPr bwMode="auto">
            <a:xfrm>
              <a:off x="96" y="1590"/>
              <a:ext cx="3360" cy="1674"/>
              <a:chOff x="96" y="1590"/>
              <a:chExt cx="3360" cy="1674"/>
            </a:xfrm>
          </p:grpSpPr>
          <p:cxnSp>
            <p:nvCxnSpPr>
              <p:cNvPr id="47128" name="AutoShape 10"/>
              <p:cNvCxnSpPr>
                <a:cxnSpLocks noChangeShapeType="1"/>
                <a:stCxn id="47110" idx="1"/>
                <a:endCxn id="47130" idx="1"/>
              </p:cNvCxnSpPr>
              <p:nvPr/>
            </p:nvCxnSpPr>
            <p:spPr bwMode="auto">
              <a:xfrm rot="10800000" flipH="1" flipV="1">
                <a:off x="1200" y="1590"/>
                <a:ext cx="1" cy="1296"/>
              </a:xfrm>
              <a:prstGeom prst="bentConnector3">
                <a:avLst>
                  <a:gd name="adj1" fmla="val -14400000"/>
                </a:avLst>
              </a:prstGeom>
              <a:noFill/>
              <a:ln w="9525">
                <a:solidFill>
                  <a:schemeClr val="tx1"/>
                </a:solidFill>
                <a:miter lim="800000"/>
                <a:headEnd/>
                <a:tailEnd type="triangle" w="med" len="med"/>
              </a:ln>
            </p:spPr>
          </p:cxnSp>
          <p:sp>
            <p:nvSpPr>
              <p:cNvPr id="47129" name="Text Box 12"/>
              <p:cNvSpPr txBox="1">
                <a:spLocks noChangeArrowheads="1"/>
              </p:cNvSpPr>
              <p:nvPr/>
            </p:nvSpPr>
            <p:spPr bwMode="auto">
              <a:xfrm>
                <a:off x="96" y="2592"/>
                <a:ext cx="1104" cy="326"/>
              </a:xfrm>
              <a:prstGeom prst="rect">
                <a:avLst/>
              </a:prstGeom>
              <a:noFill/>
              <a:ln w="9525">
                <a:noFill/>
                <a:miter lim="800000"/>
                <a:headEnd/>
                <a:tailEnd/>
              </a:ln>
            </p:spPr>
            <p:txBody>
              <a:bodyPr>
                <a:spAutoFit/>
              </a:bodyPr>
              <a:lstStyle/>
              <a:p>
                <a:r>
                  <a:rPr lang="en-CA" sz="1400"/>
                  <a:t>Mole/Nugget</a:t>
                </a:r>
              </a:p>
              <a:p>
                <a:r>
                  <a:rPr lang="en-CA" sz="1400"/>
                  <a:t>Border</a:t>
                </a:r>
                <a:endParaRPr lang="en-US" sz="1400"/>
              </a:p>
            </p:txBody>
          </p:sp>
          <p:sp>
            <p:nvSpPr>
              <p:cNvPr id="47130" name="Text Box 8"/>
              <p:cNvSpPr txBox="1">
                <a:spLocks noChangeArrowheads="1"/>
              </p:cNvSpPr>
              <p:nvPr/>
            </p:nvSpPr>
            <p:spPr bwMode="auto">
              <a:xfrm>
                <a:off x="1200" y="2508"/>
                <a:ext cx="2256" cy="756"/>
              </a:xfrm>
              <a:prstGeom prst="rect">
                <a:avLst/>
              </a:prstGeom>
              <a:noFill/>
              <a:ln w="9525">
                <a:solidFill>
                  <a:schemeClr val="tx1"/>
                </a:solidFill>
                <a:prstDash val="dash"/>
                <a:miter lim="800000"/>
                <a:headEnd/>
                <a:tailEnd/>
              </a:ln>
            </p:spPr>
            <p:txBody>
              <a:bodyPr>
                <a:spAutoFit/>
              </a:bodyPr>
              <a:lstStyle/>
              <a:p>
                <a:r>
                  <a:rPr lang="en-CA"/>
                  <a:t>U= {   </a:t>
                </a:r>
                <a:r>
                  <a:rPr lang="en-CA">
                    <a:solidFill>
                      <a:srgbClr val="003399"/>
                    </a:solidFill>
                  </a:rPr>
                  <a:t>ae</a:t>
                </a:r>
                <a:r>
                  <a:rPr lang="en-CA"/>
                  <a:t>,   </a:t>
                </a:r>
                <a:r>
                  <a:rPr lang="en-CA">
                    <a:solidFill>
                      <a:srgbClr val="800000"/>
                    </a:solidFill>
                  </a:rPr>
                  <a:t>af</a:t>
                </a:r>
                <a:r>
                  <a:rPr lang="en-CA"/>
                  <a:t>,   </a:t>
                </a:r>
                <a:r>
                  <a:rPr lang="en-CA">
                    <a:solidFill>
                      <a:srgbClr val="006600"/>
                    </a:solidFill>
                  </a:rPr>
                  <a:t>ag</a:t>
                </a:r>
                <a:r>
                  <a:rPr lang="en-CA"/>
                  <a:t>,   be }</a:t>
                </a:r>
              </a:p>
              <a:p>
                <a:endParaRPr lang="en-CA"/>
              </a:p>
              <a:p>
                <a:endParaRPr lang="en-CA"/>
              </a:p>
              <a:p>
                <a:r>
                  <a:rPr lang="en-CA"/>
                  <a:t>L = {  </a:t>
                </a:r>
                <a:r>
                  <a:rPr lang="en-CA">
                    <a:solidFill>
                      <a:srgbClr val="003399"/>
                    </a:solidFill>
                  </a:rPr>
                  <a:t>abef</a:t>
                </a:r>
                <a:r>
                  <a:rPr lang="en-CA"/>
                  <a:t>,           </a:t>
                </a:r>
                <a:r>
                  <a:rPr lang="en-CA">
                    <a:solidFill>
                      <a:srgbClr val="800000"/>
                    </a:solidFill>
                  </a:rPr>
                  <a:t>abfg</a:t>
                </a:r>
                <a:r>
                  <a:rPr lang="en-CA"/>
                  <a:t> }</a:t>
                </a:r>
              </a:p>
            </p:txBody>
          </p:sp>
        </p:grpSp>
        <p:sp>
          <p:nvSpPr>
            <p:cNvPr id="47124" name="Line 15"/>
            <p:cNvSpPr>
              <a:spLocks noChangeShapeType="1"/>
            </p:cNvSpPr>
            <p:nvPr/>
          </p:nvSpPr>
          <p:spPr bwMode="auto">
            <a:xfrm>
              <a:off x="1872" y="2748"/>
              <a:ext cx="0" cy="288"/>
            </a:xfrm>
            <a:prstGeom prst="line">
              <a:avLst/>
            </a:prstGeom>
            <a:noFill/>
            <a:ln w="28575">
              <a:solidFill>
                <a:srgbClr val="003399"/>
              </a:solidFill>
              <a:round/>
              <a:headEnd/>
              <a:tailEnd/>
            </a:ln>
          </p:spPr>
          <p:txBody>
            <a:bodyPr/>
            <a:lstStyle/>
            <a:p>
              <a:endParaRPr lang="en-CA"/>
            </a:p>
          </p:txBody>
        </p:sp>
        <p:sp>
          <p:nvSpPr>
            <p:cNvPr id="47125" name="Line 16"/>
            <p:cNvSpPr>
              <a:spLocks noChangeShapeType="1"/>
            </p:cNvSpPr>
            <p:nvPr/>
          </p:nvSpPr>
          <p:spPr bwMode="auto">
            <a:xfrm>
              <a:off x="2304" y="2796"/>
              <a:ext cx="432" cy="288"/>
            </a:xfrm>
            <a:prstGeom prst="line">
              <a:avLst/>
            </a:prstGeom>
            <a:noFill/>
            <a:ln w="28575">
              <a:solidFill>
                <a:srgbClr val="800000"/>
              </a:solidFill>
              <a:round/>
              <a:headEnd/>
              <a:tailEnd/>
            </a:ln>
          </p:spPr>
          <p:txBody>
            <a:bodyPr/>
            <a:lstStyle/>
            <a:p>
              <a:endParaRPr lang="en-CA"/>
            </a:p>
          </p:txBody>
        </p:sp>
        <p:sp>
          <p:nvSpPr>
            <p:cNvPr id="47126" name="Line 17"/>
            <p:cNvSpPr>
              <a:spLocks noChangeShapeType="1"/>
            </p:cNvSpPr>
            <p:nvPr/>
          </p:nvSpPr>
          <p:spPr bwMode="auto">
            <a:xfrm>
              <a:off x="2640" y="2748"/>
              <a:ext cx="192" cy="288"/>
            </a:xfrm>
            <a:prstGeom prst="line">
              <a:avLst/>
            </a:prstGeom>
            <a:noFill/>
            <a:ln w="28575">
              <a:solidFill>
                <a:srgbClr val="006600"/>
              </a:solidFill>
              <a:round/>
              <a:headEnd/>
              <a:tailEnd/>
            </a:ln>
          </p:spPr>
          <p:txBody>
            <a:bodyPr/>
            <a:lstStyle/>
            <a:p>
              <a:endParaRPr lang="en-CA"/>
            </a:p>
          </p:txBody>
        </p:sp>
        <p:sp>
          <p:nvSpPr>
            <p:cNvPr id="47127" name="Line 18"/>
            <p:cNvSpPr>
              <a:spLocks noChangeShapeType="1"/>
            </p:cNvSpPr>
            <p:nvPr/>
          </p:nvSpPr>
          <p:spPr bwMode="auto">
            <a:xfrm flipV="1">
              <a:off x="1968" y="2748"/>
              <a:ext cx="1008" cy="288"/>
            </a:xfrm>
            <a:prstGeom prst="line">
              <a:avLst/>
            </a:prstGeom>
            <a:noFill/>
            <a:ln w="28575">
              <a:solidFill>
                <a:schemeClr val="tx1"/>
              </a:solidFill>
              <a:round/>
              <a:headEnd/>
              <a:tailEnd/>
            </a:ln>
          </p:spPr>
          <p:txBody>
            <a:bodyPr/>
            <a:lstStyle/>
            <a:p>
              <a:endParaRPr lang="en-CA"/>
            </a:p>
          </p:txBody>
        </p:sp>
      </p:grpSp>
      <p:sp>
        <p:nvSpPr>
          <p:cNvPr id="47113" name="Text Box 20"/>
          <p:cNvSpPr txBox="1">
            <a:spLocks noChangeArrowheads="1"/>
          </p:cNvSpPr>
          <p:nvPr/>
        </p:nvSpPr>
        <p:spPr bwMode="auto">
          <a:xfrm>
            <a:off x="457200" y="1187450"/>
            <a:ext cx="7772400" cy="641350"/>
          </a:xfrm>
          <a:prstGeom prst="rect">
            <a:avLst/>
          </a:prstGeom>
          <a:noFill/>
          <a:ln w="9525">
            <a:noFill/>
            <a:miter lim="800000"/>
            <a:headEnd/>
            <a:tailEnd/>
          </a:ln>
        </p:spPr>
        <p:txBody>
          <a:bodyPr>
            <a:spAutoFit/>
          </a:bodyPr>
          <a:lstStyle/>
          <a:p>
            <a:r>
              <a:rPr lang="en-CA"/>
              <a:t>Highly compact structure is needed to deal with both the exponential growth of moles and nuggets</a:t>
            </a:r>
            <a:endParaRPr lang="en-US"/>
          </a:p>
        </p:txBody>
      </p:sp>
      <p:grpSp>
        <p:nvGrpSpPr>
          <p:cNvPr id="4" name="Group 32"/>
          <p:cNvGrpSpPr>
            <a:grpSpLocks/>
          </p:cNvGrpSpPr>
          <p:nvPr/>
        </p:nvGrpSpPr>
        <p:grpSpPr bwMode="auto">
          <a:xfrm>
            <a:off x="4419600" y="1930400"/>
            <a:ext cx="2763838" cy="336550"/>
            <a:chOff x="2784" y="1216"/>
            <a:chExt cx="1741" cy="212"/>
          </a:xfrm>
        </p:grpSpPr>
        <p:sp>
          <p:nvSpPr>
            <p:cNvPr id="47121" name="Line 22"/>
            <p:cNvSpPr>
              <a:spLocks noChangeShapeType="1"/>
            </p:cNvSpPr>
            <p:nvPr/>
          </p:nvSpPr>
          <p:spPr bwMode="auto">
            <a:xfrm>
              <a:off x="2784" y="1324"/>
              <a:ext cx="432" cy="0"/>
            </a:xfrm>
            <a:prstGeom prst="line">
              <a:avLst/>
            </a:prstGeom>
            <a:noFill/>
            <a:ln w="9525">
              <a:solidFill>
                <a:schemeClr val="tx1"/>
              </a:solidFill>
              <a:round/>
              <a:headEnd/>
              <a:tailEnd type="triangle" w="med" len="med"/>
            </a:ln>
          </p:spPr>
          <p:txBody>
            <a:bodyPr/>
            <a:lstStyle/>
            <a:p>
              <a:endParaRPr lang="en-CA"/>
            </a:p>
          </p:txBody>
        </p:sp>
        <p:sp>
          <p:nvSpPr>
            <p:cNvPr id="47122" name="Text Box 23"/>
            <p:cNvSpPr txBox="1">
              <a:spLocks noChangeArrowheads="1"/>
            </p:cNvSpPr>
            <p:nvPr/>
          </p:nvSpPr>
          <p:spPr bwMode="auto">
            <a:xfrm>
              <a:off x="3254" y="1216"/>
              <a:ext cx="1271" cy="212"/>
            </a:xfrm>
            <a:prstGeom prst="rect">
              <a:avLst/>
            </a:prstGeom>
            <a:noFill/>
            <a:ln w="9525">
              <a:noFill/>
              <a:miter lim="800000"/>
              <a:headEnd/>
              <a:tailEnd/>
            </a:ln>
          </p:spPr>
          <p:txBody>
            <a:bodyPr wrap="none">
              <a:spAutoFit/>
            </a:bodyPr>
            <a:lstStyle/>
            <a:p>
              <a:r>
                <a:rPr lang="en-CA" sz="1600"/>
                <a:t>edge </a:t>
              </a:r>
              <a:r>
                <a:rPr lang="en-CA" sz="1600">
                  <a:solidFill>
                    <a:srgbClr val="003399"/>
                  </a:solidFill>
                </a:rPr>
                <a:t>&lt;ae, abef&gt;</a:t>
              </a:r>
              <a:endParaRPr lang="en-US" sz="1600">
                <a:solidFill>
                  <a:srgbClr val="003399"/>
                </a:solidFill>
              </a:endParaRPr>
            </a:p>
          </p:txBody>
        </p:sp>
      </p:grpSp>
      <p:grpSp>
        <p:nvGrpSpPr>
          <p:cNvPr id="5" name="Group 33"/>
          <p:cNvGrpSpPr>
            <a:grpSpLocks/>
          </p:cNvGrpSpPr>
          <p:nvPr/>
        </p:nvGrpSpPr>
        <p:grpSpPr bwMode="auto">
          <a:xfrm>
            <a:off x="4419600" y="2286000"/>
            <a:ext cx="2795588" cy="338138"/>
            <a:chOff x="2784" y="1440"/>
            <a:chExt cx="1761" cy="213"/>
          </a:xfrm>
        </p:grpSpPr>
        <p:sp>
          <p:nvSpPr>
            <p:cNvPr id="47119" name="Line 24"/>
            <p:cNvSpPr>
              <a:spLocks noChangeShapeType="1"/>
            </p:cNvSpPr>
            <p:nvPr/>
          </p:nvSpPr>
          <p:spPr bwMode="auto">
            <a:xfrm>
              <a:off x="2784" y="1548"/>
              <a:ext cx="432" cy="0"/>
            </a:xfrm>
            <a:prstGeom prst="line">
              <a:avLst/>
            </a:prstGeom>
            <a:noFill/>
            <a:ln w="9525">
              <a:solidFill>
                <a:schemeClr val="tx1"/>
              </a:solidFill>
              <a:round/>
              <a:headEnd/>
              <a:tailEnd type="triangle" w="med" len="med"/>
            </a:ln>
          </p:spPr>
          <p:txBody>
            <a:bodyPr/>
            <a:lstStyle/>
            <a:p>
              <a:endParaRPr lang="en-CA"/>
            </a:p>
          </p:txBody>
        </p:sp>
        <p:sp>
          <p:nvSpPr>
            <p:cNvPr id="47120" name="Text Box 25"/>
            <p:cNvSpPr txBox="1">
              <a:spLocks noChangeArrowheads="1"/>
            </p:cNvSpPr>
            <p:nvPr/>
          </p:nvSpPr>
          <p:spPr bwMode="auto">
            <a:xfrm>
              <a:off x="3254" y="1440"/>
              <a:ext cx="1291" cy="213"/>
            </a:xfrm>
            <a:prstGeom prst="rect">
              <a:avLst/>
            </a:prstGeom>
            <a:noFill/>
            <a:ln w="9525">
              <a:noFill/>
              <a:miter lim="800000"/>
              <a:headEnd/>
              <a:tailEnd/>
            </a:ln>
          </p:spPr>
          <p:txBody>
            <a:bodyPr wrap="none">
              <a:spAutoFit/>
            </a:bodyPr>
            <a:lstStyle/>
            <a:p>
              <a:r>
                <a:rPr lang="en-CA" sz="1600"/>
                <a:t>edge </a:t>
              </a:r>
              <a:r>
                <a:rPr lang="en-CA" sz="1600">
                  <a:solidFill>
                    <a:srgbClr val="800000"/>
                  </a:solidFill>
                </a:rPr>
                <a:t>&lt;af, abfg&gt;</a:t>
              </a:r>
              <a:endParaRPr lang="en-US" sz="1600">
                <a:solidFill>
                  <a:srgbClr val="800000"/>
                </a:solidFill>
              </a:endParaRPr>
            </a:p>
          </p:txBody>
        </p:sp>
      </p:grpSp>
      <p:sp>
        <p:nvSpPr>
          <p:cNvPr id="303130" name="AutoShape 26"/>
          <p:cNvSpPr>
            <a:spLocks/>
          </p:cNvSpPr>
          <p:nvPr/>
        </p:nvSpPr>
        <p:spPr bwMode="auto">
          <a:xfrm>
            <a:off x="2362200" y="3581400"/>
            <a:ext cx="1676400" cy="320675"/>
          </a:xfrm>
          <a:prstGeom prst="callout1">
            <a:avLst>
              <a:gd name="adj1" fmla="val 35644"/>
              <a:gd name="adj2" fmla="val -4546"/>
              <a:gd name="adj3" fmla="val 132671"/>
              <a:gd name="adj4" fmla="val -9657"/>
            </a:avLst>
          </a:prstGeom>
          <a:noFill/>
          <a:ln w="9525">
            <a:solidFill>
              <a:schemeClr val="tx1"/>
            </a:solidFill>
            <a:miter lim="800000"/>
            <a:headEnd/>
            <a:tailEnd/>
          </a:ln>
        </p:spPr>
        <p:txBody>
          <a:bodyPr/>
          <a:lstStyle/>
          <a:p>
            <a:pPr algn="ctr"/>
            <a:r>
              <a:rPr lang="en-US" sz="1400">
                <a:solidFill>
                  <a:srgbClr val="993300"/>
                </a:solidFill>
              </a:rPr>
              <a:t>Minimal itemset</a:t>
            </a:r>
            <a:endParaRPr lang="en-US"/>
          </a:p>
        </p:txBody>
      </p:sp>
      <p:sp>
        <p:nvSpPr>
          <p:cNvPr id="303131" name="AutoShape 27"/>
          <p:cNvSpPr>
            <a:spLocks/>
          </p:cNvSpPr>
          <p:nvPr/>
        </p:nvSpPr>
        <p:spPr bwMode="auto">
          <a:xfrm>
            <a:off x="2971800" y="5334000"/>
            <a:ext cx="1676400" cy="320675"/>
          </a:xfrm>
          <a:prstGeom prst="callout1">
            <a:avLst>
              <a:gd name="adj1" fmla="val 35644"/>
              <a:gd name="adj2" fmla="val -4546"/>
              <a:gd name="adj3" fmla="val -53468"/>
              <a:gd name="adj4" fmla="val -44319"/>
            </a:avLst>
          </a:prstGeom>
          <a:noFill/>
          <a:ln w="9525">
            <a:solidFill>
              <a:schemeClr val="tx1"/>
            </a:solidFill>
            <a:miter lim="800000"/>
            <a:headEnd/>
            <a:tailEnd/>
          </a:ln>
        </p:spPr>
        <p:txBody>
          <a:bodyPr/>
          <a:lstStyle/>
          <a:p>
            <a:pPr algn="ctr"/>
            <a:r>
              <a:rPr lang="en-US" sz="1400">
                <a:solidFill>
                  <a:srgbClr val="993300"/>
                </a:solidFill>
              </a:rPr>
              <a:t>Maximal itemset</a:t>
            </a:r>
            <a:endParaRPr lang="en-US"/>
          </a:p>
        </p:txBody>
      </p:sp>
    </p:spTree>
    <p:custDataLst>
      <p:tags r:id="rId1"/>
    </p:custDataLst>
  </p:cSld>
  <p:clrMapOvr>
    <a:masterClrMapping/>
  </p:clrMapOvr>
  <p:transition advTm="72983"/>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1+#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1+#ppt_w/2"/>
                                          </p:val>
                                        </p:tav>
                                        <p:tav tm="100000">
                                          <p:val>
                                            <p:strVal val="#ppt_x"/>
                                          </p:val>
                                        </p:tav>
                                      </p:tavLst>
                                    </p:anim>
                                    <p:anim calcmode="lin" valueType="num">
                                      <p:cBhvr additive="base">
                                        <p:cTn id="14"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fade">
                                      <p:cBhvr>
                                        <p:cTn id="19" dur="500"/>
                                        <p:tgtEl>
                                          <p:spTgt spid="2"/>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303130"/>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303131"/>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303107">
                                            <p:txEl>
                                              <p:pRg st="0" end="0"/>
                                            </p:txEl>
                                          </p:spTgt>
                                        </p:tgtEl>
                                        <p:attrNameLst>
                                          <p:attrName>style.visibility</p:attrName>
                                        </p:attrNameLst>
                                      </p:cBhvr>
                                      <p:to>
                                        <p:strVal val="visible"/>
                                      </p:to>
                                    </p:set>
                                    <p:anim calcmode="lin" valueType="num">
                                      <p:cBhvr additive="base">
                                        <p:cTn id="32" dur="500" fill="hold"/>
                                        <p:tgtEl>
                                          <p:spTgt spid="303107">
                                            <p:txEl>
                                              <p:pRg st="0" end="0"/>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0310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3107" grpId="0" build="p"/>
      <p:bldP spid="303130" grpId="0" animBg="1"/>
      <p:bldP spid="303131"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TIMING" val="|35.6"/>
</p:tagLst>
</file>

<file path=ppt/tags/tag2.xml><?xml version="1.0" encoding="utf-8"?>
<p:tagLst xmlns:a="http://schemas.openxmlformats.org/drawingml/2006/main" xmlns:r="http://schemas.openxmlformats.org/officeDocument/2006/relationships" xmlns:p="http://schemas.openxmlformats.org/presentationml/2006/main">
  <p:tag name="TIMING" val="|6.5|21.2|1.2|13.4"/>
</p:tagLst>
</file>

<file path=ppt/tags/tag3.xml><?xml version="1.0" encoding="utf-8"?>
<p:tagLst xmlns:a="http://schemas.openxmlformats.org/drawingml/2006/main" xmlns:r="http://schemas.openxmlformats.org/officeDocument/2006/relationships" xmlns:p="http://schemas.openxmlformats.org/presentationml/2006/main">
  <p:tag name="TIMING" val="|13.2|18.6|8.9|10.5|5.3"/>
</p:tagLst>
</file>

<file path=ppt/tags/tag4.xml><?xml version="1.0" encoding="utf-8"?>
<p:tagLst xmlns:a="http://schemas.openxmlformats.org/drawingml/2006/main" xmlns:r="http://schemas.openxmlformats.org/officeDocument/2006/relationships" xmlns:p="http://schemas.openxmlformats.org/presentationml/2006/main">
  <p:tag name="TIMING" val="|37.6|0.6|0.8"/>
</p:tagLst>
</file>

<file path=ppt/tags/tag5.xml><?xml version="1.0" encoding="utf-8"?>
<p:tagLst xmlns:a="http://schemas.openxmlformats.org/drawingml/2006/main" xmlns:r="http://schemas.openxmlformats.org/officeDocument/2006/relationships" xmlns:p="http://schemas.openxmlformats.org/presentationml/2006/main">
  <p:tag name="TIMING" val="|21.4"/>
</p:tagLst>
</file>

<file path=ppt/tags/tag6.xml><?xml version="1.0" encoding="utf-8"?>
<p:tagLst xmlns:a="http://schemas.openxmlformats.org/drawingml/2006/main" xmlns:r="http://schemas.openxmlformats.org/officeDocument/2006/relationships" xmlns:p="http://schemas.openxmlformats.org/presentationml/2006/main">
  <p:tag name="TIMING" val="|32.1|3.9|12.7|4.6|0.:|3"/>
</p:tagLst>
</file>

<file path=ppt/tags/tag7.xml><?xml version="1.0" encoding="utf-8"?>
<p:tagLst xmlns:a="http://schemas.openxmlformats.org/drawingml/2006/main" xmlns:r="http://schemas.openxmlformats.org/officeDocument/2006/relationships" xmlns:p="http://schemas.openxmlformats.org/presentationml/2006/main">
  <p:tag name="TIMING" val="|65.1"/>
</p:tagLst>
</file>

<file path=ppt/theme/theme1.xml><?xml version="1.0" encoding="utf-8"?>
<a:theme xmlns:a="http://schemas.openxmlformats.org/drawingml/2006/main" name="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a:ln>
              <a:noFill/>
            </a:ln>
            <a:solidFill>
              <a:schemeClr val="tx1"/>
            </a:solidFill>
            <a:effectLst/>
            <a:latin typeface="Verdan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a:ln>
              <a:noFill/>
            </a:ln>
            <a:solidFill>
              <a:schemeClr val="tx1"/>
            </a:solidFill>
            <a:effectLst/>
            <a:latin typeface="Verdana" charset="0"/>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Profile">
  <a:themeElements>
    <a:clrScheme name="1_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1_Profile">
      <a:majorFont>
        <a:latin typeface="Verdana"/>
        <a:ea typeface="Arial"/>
        <a:cs typeface="Arial"/>
      </a:majorFont>
      <a:minorFont>
        <a:latin typeface="Verdana"/>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a:ln>
              <a:noFill/>
            </a:ln>
            <a:solidFill>
              <a:schemeClr val="tx1"/>
            </a:solidFill>
            <a:effectLst/>
            <a:latin typeface="Verdan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a:ln>
              <a:noFill/>
            </a:ln>
            <a:solidFill>
              <a:schemeClr val="tx1"/>
            </a:solidFill>
            <a:effectLst/>
            <a:latin typeface="Verdana" charset="0"/>
          </a:defRPr>
        </a:defPPr>
      </a:lstStyle>
    </a:lnDef>
  </a:objectDefaults>
  <a:extraClrSchemeLst>
    <a:extraClrScheme>
      <a:clrScheme name="1_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1_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1_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1_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1_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1_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1_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1_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1_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Balloons</Template>
  <TotalTime>6880</TotalTime>
  <Words>2241</Words>
  <Application>Microsoft PowerPoint</Application>
  <PresentationFormat>On-screen Show (4:3)</PresentationFormat>
  <Paragraphs>262</Paragraphs>
  <Slides>11</Slides>
  <Notes>11</Notes>
  <HiddenSlides>0</HiddenSlides>
  <MMClips>0</MMClips>
  <ScaleCrop>false</ScaleCrop>
  <HeadingPairs>
    <vt:vector size="8" baseType="variant">
      <vt:variant>
        <vt:lpstr>Fonts Used</vt:lpstr>
      </vt:variant>
      <vt:variant>
        <vt:i4>9</vt:i4>
      </vt:variant>
      <vt:variant>
        <vt:lpstr>Theme</vt:lpstr>
      </vt:variant>
      <vt:variant>
        <vt:i4>2</vt:i4>
      </vt:variant>
      <vt:variant>
        <vt:lpstr>Embedded OLE Servers</vt:lpstr>
      </vt:variant>
      <vt:variant>
        <vt:i4>1</vt:i4>
      </vt:variant>
      <vt:variant>
        <vt:lpstr>Slide Titles</vt:lpstr>
      </vt:variant>
      <vt:variant>
        <vt:i4>11</vt:i4>
      </vt:variant>
    </vt:vector>
  </HeadingPairs>
  <TitlesOfParts>
    <vt:vector size="23" baseType="lpstr">
      <vt:lpstr>Verdana</vt:lpstr>
      <vt:lpstr>ＭＳ Ｐゴシック</vt:lpstr>
      <vt:lpstr>Arial</vt:lpstr>
      <vt:lpstr>Wingdings</vt:lpstr>
      <vt:lpstr>Times New Roman</vt:lpstr>
      <vt:lpstr>宋体</vt:lpstr>
      <vt:lpstr>ＭＳ Ｐゴシック</vt:lpstr>
      <vt:lpstr>Symbol</vt:lpstr>
      <vt:lpstr>Bodoni MT Black</vt:lpstr>
      <vt:lpstr>Profile</vt:lpstr>
      <vt:lpstr>1_Profile</vt:lpstr>
      <vt:lpstr>Microsoft Equation</vt:lpstr>
      <vt:lpstr>SFU</vt:lpstr>
      <vt:lpstr>Outline</vt:lpstr>
      <vt:lpstr>Real Privacy Outcry on Transactions</vt:lpstr>
      <vt:lpstr>Challenges on Anonymizing Transactions</vt:lpstr>
      <vt:lpstr>Re-identification Attack: An example</vt:lpstr>
      <vt:lpstr>Attack Model </vt:lpstr>
      <vt:lpstr>Privacy, Utility and Anonymization Method</vt:lpstr>
      <vt:lpstr>The problem and a greedy framework </vt:lpstr>
      <vt:lpstr>Solution – Border Approach  </vt:lpstr>
      <vt:lpstr>Related Works</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Ben</dc:creator>
  <cp:lastModifiedBy>Benjamin Fung</cp:lastModifiedBy>
  <cp:revision>1054</cp:revision>
  <cp:lastPrinted>1601-01-01T00:00:00Z</cp:lastPrinted>
  <dcterms:created xsi:type="dcterms:W3CDTF">2008-12-16T19:53:57Z</dcterms:created>
  <dcterms:modified xsi:type="dcterms:W3CDTF">2008-12-21T20:01:47Z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